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9" r:id="rId4"/>
    <p:sldMasterId id="2147483720" r:id="rId5"/>
    <p:sldMasterId id="2147483721" r:id="rId6"/>
    <p:sldMasterId id="2147483722" r:id="rId7"/>
    <p:sldMasterId id="214748372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
      <p:font typeface="Helvetica Neue"/>
      <p:regular r:id="rId38"/>
      <p:bold r:id="rId39"/>
      <p:italic r:id="rId40"/>
      <p:boldItalic r:id="rId41"/>
    </p:embeddedFont>
    <p:embeddedFont>
      <p:font typeface="Helvetica Neue Light"/>
      <p:regular r:id="rId42"/>
      <p:bold r:id="rId43"/>
      <p:italic r:id="rId44"/>
      <p:boldItalic r:id="rId45"/>
    </p:embeddedFont>
    <p:embeddedFont>
      <p:font typeface="Roboto Mon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42" Type="http://schemas.openxmlformats.org/officeDocument/2006/relationships/font" Target="fonts/HelveticaNeueLight-regular.fntdata"/><Relationship Id="rId41" Type="http://schemas.openxmlformats.org/officeDocument/2006/relationships/font" Target="fonts/HelveticaNeue-boldItalic.fntdata"/><Relationship Id="rId44" Type="http://schemas.openxmlformats.org/officeDocument/2006/relationships/font" Target="fonts/HelveticaNeueLight-italic.fntdata"/><Relationship Id="rId43" Type="http://schemas.openxmlformats.org/officeDocument/2006/relationships/font" Target="fonts/HelveticaNeueLight-bold.fntdata"/><Relationship Id="rId46" Type="http://schemas.openxmlformats.org/officeDocument/2006/relationships/font" Target="fonts/RobotoMono-regular.fntdata"/><Relationship Id="rId45" Type="http://schemas.openxmlformats.org/officeDocument/2006/relationships/font" Target="fonts/HelveticaNeueLight-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Lato-bold.fntdata"/><Relationship Id="rId34" Type="http://schemas.openxmlformats.org/officeDocument/2006/relationships/font" Target="fonts/Lato-regular.fntdata"/><Relationship Id="rId37" Type="http://schemas.openxmlformats.org/officeDocument/2006/relationships/font" Target="fonts/Lato-boldItalic.fntdata"/><Relationship Id="rId36" Type="http://schemas.openxmlformats.org/officeDocument/2006/relationships/font" Target="fonts/Lato-italic.fntdata"/><Relationship Id="rId39" Type="http://schemas.openxmlformats.org/officeDocument/2006/relationships/font" Target="fonts/HelveticaNeue-bold.fntdata"/><Relationship Id="rId38" Type="http://schemas.openxmlformats.org/officeDocument/2006/relationships/font" Target="fonts/HelveticaNeue-regular.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font" Target="fonts/Raleway-regular.fntdata"/><Relationship Id="rId25" Type="http://schemas.openxmlformats.org/officeDocument/2006/relationships/slide" Target="slides/slide16.xml"/><Relationship Id="rId28" Type="http://schemas.openxmlformats.org/officeDocument/2006/relationships/font" Target="fonts/Raleway-italic.fntdata"/><Relationship Id="rId27" Type="http://schemas.openxmlformats.org/officeDocument/2006/relationships/font" Target="fonts/Raleway-bold.fntdata"/><Relationship Id="rId29" Type="http://schemas.openxmlformats.org/officeDocument/2006/relationships/font" Target="fonts/Raleway-boldItalic.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abe0320c08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abe0320c0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b4865dbad4_0_5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a:p>
        </p:txBody>
      </p:sp>
      <p:sp>
        <p:nvSpPr>
          <p:cNvPr id="597" name="Google Shape;597;gb4865dbad4_0_5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b4865dbad4_0_5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a:p>
        </p:txBody>
      </p:sp>
      <p:sp>
        <p:nvSpPr>
          <p:cNvPr id="608" name="Google Shape;608;gb4865dbad4_0_5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b4865dbad4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b4865dbad4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b4865dbad4_0_11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a:p>
        </p:txBody>
      </p:sp>
      <p:sp>
        <p:nvSpPr>
          <p:cNvPr id="624" name="Google Shape;624;gb4865dbad4_0_1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228a974e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228a974e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e228a974ee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a:p>
        </p:txBody>
      </p:sp>
      <p:sp>
        <p:nvSpPr>
          <p:cNvPr id="642" name="Google Shape;642;ge228a974e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b4865dbad4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b4865dbad4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b4865dbad4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b4865dbad4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b4865dbad4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b4865dbad4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4865dbad4_0_11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a:p>
        </p:txBody>
      </p:sp>
      <p:sp>
        <p:nvSpPr>
          <p:cNvPr id="528" name="Google Shape;528;gb4865dbad4_0_1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d1a342e0d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d1a342e0d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1a342e0da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1a342e0da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b4865dbad4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b4865dbad4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b4865dbad4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b4865dbad4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4865dbad4_0_12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200"/>
              </a:spcAft>
              <a:buNone/>
            </a:pPr>
            <a:r>
              <a:t/>
            </a:r>
            <a:endParaRPr/>
          </a:p>
        </p:txBody>
      </p:sp>
      <p:sp>
        <p:nvSpPr>
          <p:cNvPr id="585" name="Google Shape;585;gb4865dbad4_0_12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50" name="Shape 50"/>
        <p:cNvGrpSpPr/>
        <p:nvPr/>
      </p:nvGrpSpPr>
      <p:grpSpPr>
        <a:xfrm>
          <a:off x="0" y="0"/>
          <a:ext cx="0" cy="0"/>
          <a:chOff x="0" y="0"/>
          <a:chExt cx="0" cy="0"/>
        </a:xfrm>
      </p:grpSpPr>
      <p:sp>
        <p:nvSpPr>
          <p:cNvPr id="51" name="Google Shape;51;p13"/>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8" name="Shape 58"/>
        <p:cNvGrpSpPr/>
        <p:nvPr/>
      </p:nvGrpSpPr>
      <p:grpSpPr>
        <a:xfrm>
          <a:off x="0" y="0"/>
          <a:ext cx="0" cy="0"/>
          <a:chOff x="0" y="0"/>
          <a:chExt cx="0" cy="0"/>
        </a:xfrm>
      </p:grpSpPr>
      <p:sp>
        <p:nvSpPr>
          <p:cNvPr id="59" name="Google Shape;59;p15"/>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60" name="Google Shape;60;p15"/>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62" name="Google Shape;62;p15"/>
          <p:cNvGrpSpPr/>
          <p:nvPr/>
        </p:nvGrpSpPr>
        <p:grpSpPr>
          <a:xfrm>
            <a:off x="830392" y="1191256"/>
            <a:ext cx="745763" cy="45826"/>
            <a:chOff x="4580561" y="2589004"/>
            <a:chExt cx="1064464" cy="25200"/>
          </a:xfrm>
        </p:grpSpPr>
        <p:sp>
          <p:nvSpPr>
            <p:cNvPr id="63" name="Google Shape;63;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66" name="Shape 66"/>
        <p:cNvGrpSpPr/>
        <p:nvPr/>
      </p:nvGrpSpPr>
      <p:grpSpPr>
        <a:xfrm>
          <a:off x="0" y="0"/>
          <a:ext cx="0" cy="0"/>
          <a:chOff x="0" y="0"/>
          <a:chExt cx="0" cy="0"/>
        </a:xfrm>
      </p:grpSpPr>
      <p:sp>
        <p:nvSpPr>
          <p:cNvPr id="67" name="Google Shape;67;p16"/>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68" name="Google Shape;68;p16"/>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9" name="Google Shape;69;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70" name="Google Shape;70;p16"/>
          <p:cNvGrpSpPr/>
          <p:nvPr/>
        </p:nvGrpSpPr>
        <p:grpSpPr>
          <a:xfrm>
            <a:off x="830392" y="1191256"/>
            <a:ext cx="745763" cy="45826"/>
            <a:chOff x="4580561" y="2589004"/>
            <a:chExt cx="1064464" cy="25200"/>
          </a:xfrm>
        </p:grpSpPr>
        <p:sp>
          <p:nvSpPr>
            <p:cNvPr id="71" name="Google Shape;71;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6"/>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6"/>
          <p:cNvGrpSpPr/>
          <p:nvPr/>
        </p:nvGrpSpPr>
        <p:grpSpPr>
          <a:xfrm>
            <a:off x="5063108" y="1313285"/>
            <a:ext cx="3459716" cy="2670463"/>
            <a:chOff x="3553042" y="1657806"/>
            <a:chExt cx="3461100" cy="2671532"/>
          </a:xfrm>
        </p:grpSpPr>
        <p:sp>
          <p:nvSpPr>
            <p:cNvPr id="75" name="Google Shape;75;p16"/>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83" name="Google Shape;83;p16"/>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84" name="Google Shape;84;p16"/>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6"/>
          <p:cNvGrpSpPr/>
          <p:nvPr/>
        </p:nvGrpSpPr>
        <p:grpSpPr>
          <a:xfrm>
            <a:off x="7666681" y="2077877"/>
            <a:ext cx="1148179" cy="2282764"/>
            <a:chOff x="7666681" y="2077877"/>
            <a:chExt cx="1148179" cy="2282764"/>
          </a:xfrm>
        </p:grpSpPr>
        <p:grpSp>
          <p:nvGrpSpPr>
            <p:cNvPr id="86" name="Google Shape;86;p16"/>
            <p:cNvGrpSpPr/>
            <p:nvPr/>
          </p:nvGrpSpPr>
          <p:grpSpPr>
            <a:xfrm>
              <a:off x="7666681" y="2077877"/>
              <a:ext cx="1148179" cy="2282764"/>
              <a:chOff x="3983627" y="1676395"/>
              <a:chExt cx="1449538" cy="2881914"/>
            </a:xfrm>
          </p:grpSpPr>
          <p:sp>
            <p:nvSpPr>
              <p:cNvPr id="87" name="Google Shape;87;p16"/>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90" name="Google Shape;90;p16"/>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91" name="Google Shape;91;p16"/>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64C3F5"/>
        </a:solidFill>
      </p:bgPr>
    </p:bg>
    <p:spTree>
      <p:nvGrpSpPr>
        <p:cNvPr id="92" name="Shape 92"/>
        <p:cNvGrpSpPr/>
        <p:nvPr/>
      </p:nvGrpSpPr>
      <p:grpSpPr>
        <a:xfrm>
          <a:off x="0" y="0"/>
          <a:ext cx="0" cy="0"/>
          <a:chOff x="0" y="0"/>
          <a:chExt cx="0" cy="0"/>
        </a:xfrm>
      </p:grpSpPr>
      <p:grpSp>
        <p:nvGrpSpPr>
          <p:cNvPr id="93" name="Google Shape;93;p17"/>
          <p:cNvGrpSpPr/>
          <p:nvPr/>
        </p:nvGrpSpPr>
        <p:grpSpPr>
          <a:xfrm>
            <a:off x="830392" y="1191256"/>
            <a:ext cx="745763" cy="45826"/>
            <a:chOff x="4580561" y="2589004"/>
            <a:chExt cx="1064464" cy="25200"/>
          </a:xfrm>
        </p:grpSpPr>
        <p:sp>
          <p:nvSpPr>
            <p:cNvPr id="94" name="Google Shape;94;p1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97" name="Google Shape;9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18"/>
          <p:cNvGrpSpPr/>
          <p:nvPr/>
        </p:nvGrpSpPr>
        <p:grpSpPr>
          <a:xfrm>
            <a:off x="830392" y="1191256"/>
            <a:ext cx="745763" cy="45826"/>
            <a:chOff x="4580561" y="2589004"/>
            <a:chExt cx="1064464" cy="25200"/>
          </a:xfrm>
        </p:grpSpPr>
        <p:sp>
          <p:nvSpPr>
            <p:cNvPr id="101" name="Google Shape;101;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04" name="Google Shape;104;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5" name="Google Shape;105;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19"/>
          <p:cNvGrpSpPr/>
          <p:nvPr/>
        </p:nvGrpSpPr>
        <p:grpSpPr>
          <a:xfrm>
            <a:off x="830392" y="1191256"/>
            <a:ext cx="745763" cy="45826"/>
            <a:chOff x="4580561" y="2589004"/>
            <a:chExt cx="1064464" cy="25200"/>
          </a:xfrm>
        </p:grpSpPr>
        <p:sp>
          <p:nvSpPr>
            <p:cNvPr id="109" name="Google Shape;109;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12" name="Google Shape;112;p19"/>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19"/>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4" name="Google Shape;11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20"/>
          <p:cNvGrpSpPr/>
          <p:nvPr/>
        </p:nvGrpSpPr>
        <p:grpSpPr>
          <a:xfrm>
            <a:off x="830392" y="1191256"/>
            <a:ext cx="745763" cy="45826"/>
            <a:chOff x="4580561" y="2589004"/>
            <a:chExt cx="1064464" cy="25200"/>
          </a:xfrm>
        </p:grpSpPr>
        <p:sp>
          <p:nvSpPr>
            <p:cNvPr id="118" name="Google Shape;118;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21" name="Google Shape;121;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2" name="Shape 122"/>
        <p:cNvGrpSpPr/>
        <p:nvPr/>
      </p:nvGrpSpPr>
      <p:grpSpPr>
        <a:xfrm>
          <a:off x="0" y="0"/>
          <a:ext cx="0" cy="0"/>
          <a:chOff x="0" y="0"/>
          <a:chExt cx="0" cy="0"/>
        </a:xfrm>
      </p:grpSpPr>
      <p:sp>
        <p:nvSpPr>
          <p:cNvPr id="123" name="Google Shape;123;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5" name="Shape 125"/>
        <p:cNvGrpSpPr/>
        <p:nvPr/>
      </p:nvGrpSpPr>
      <p:grpSpPr>
        <a:xfrm>
          <a:off x="0" y="0"/>
          <a:ext cx="0" cy="0"/>
          <a:chOff x="0" y="0"/>
          <a:chExt cx="0" cy="0"/>
        </a:xfrm>
      </p:grpSpPr>
      <p:sp>
        <p:nvSpPr>
          <p:cNvPr id="126" name="Google Shape;126;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22"/>
          <p:cNvGrpSpPr/>
          <p:nvPr/>
        </p:nvGrpSpPr>
        <p:grpSpPr>
          <a:xfrm>
            <a:off x="830392" y="1191256"/>
            <a:ext cx="745763" cy="45826"/>
            <a:chOff x="4580561" y="2589004"/>
            <a:chExt cx="1064464" cy="25200"/>
          </a:xfrm>
        </p:grpSpPr>
        <p:sp>
          <p:nvSpPr>
            <p:cNvPr id="128" name="Google Shape;128;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2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31" name="Google Shape;131;p2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2" name="Google Shape;132;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3" name="Shape 133"/>
        <p:cNvGrpSpPr/>
        <p:nvPr/>
      </p:nvGrpSpPr>
      <p:grpSpPr>
        <a:xfrm>
          <a:off x="0" y="0"/>
          <a:ext cx="0" cy="0"/>
          <a:chOff x="0" y="0"/>
          <a:chExt cx="0" cy="0"/>
        </a:xfrm>
      </p:grpSpPr>
      <p:grpSp>
        <p:nvGrpSpPr>
          <p:cNvPr id="134" name="Google Shape;134;p23"/>
          <p:cNvGrpSpPr/>
          <p:nvPr/>
        </p:nvGrpSpPr>
        <p:grpSpPr>
          <a:xfrm>
            <a:off x="830392" y="4169130"/>
            <a:ext cx="745763" cy="45826"/>
            <a:chOff x="4580561" y="2589004"/>
            <a:chExt cx="1064464" cy="25200"/>
          </a:xfrm>
        </p:grpSpPr>
        <p:sp>
          <p:nvSpPr>
            <p:cNvPr id="135" name="Google Shape;135;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2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138" name="Google Shape;138;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9" name="Shape 139"/>
        <p:cNvGrpSpPr/>
        <p:nvPr/>
      </p:nvGrpSpPr>
      <p:grpSpPr>
        <a:xfrm>
          <a:off x="0" y="0"/>
          <a:ext cx="0" cy="0"/>
          <a:chOff x="0" y="0"/>
          <a:chExt cx="0" cy="0"/>
        </a:xfrm>
      </p:grpSpPr>
      <p:sp>
        <p:nvSpPr>
          <p:cNvPr id="140" name="Google Shape;140;p2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24"/>
          <p:cNvGrpSpPr/>
          <p:nvPr/>
        </p:nvGrpSpPr>
        <p:grpSpPr>
          <a:xfrm>
            <a:off x="830392" y="1191256"/>
            <a:ext cx="745763" cy="45826"/>
            <a:chOff x="4580561" y="2589004"/>
            <a:chExt cx="1064464" cy="25200"/>
          </a:xfrm>
        </p:grpSpPr>
        <p:sp>
          <p:nvSpPr>
            <p:cNvPr id="142" name="Google Shape;142;p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145" name="Google Shape;145;p2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6" name="Google Shape;146;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7" name="Google Shape;147;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48" name="Shape 148"/>
        <p:cNvGrpSpPr/>
        <p:nvPr/>
      </p:nvGrpSpPr>
      <p:grpSpPr>
        <a:xfrm>
          <a:off x="0" y="0"/>
          <a:ext cx="0" cy="0"/>
          <a:chOff x="0" y="0"/>
          <a:chExt cx="0" cy="0"/>
        </a:xfrm>
      </p:grpSpPr>
      <p:pic>
        <p:nvPicPr>
          <p:cNvPr descr="Side view of hands writing in a notebook at a cafe" id="149" name="Google Shape;149;p25"/>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50" name="Google Shape;150;p25"/>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25"/>
          <p:cNvGrpSpPr/>
          <p:nvPr/>
        </p:nvGrpSpPr>
        <p:grpSpPr>
          <a:xfrm>
            <a:off x="830392" y="1191256"/>
            <a:ext cx="745763" cy="45826"/>
            <a:chOff x="4580561" y="2589004"/>
            <a:chExt cx="1064464" cy="25200"/>
          </a:xfrm>
        </p:grpSpPr>
        <p:sp>
          <p:nvSpPr>
            <p:cNvPr id="152" name="Google Shape;152;p25"/>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55" name="Google Shape;155;p25"/>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56" name="Google Shape;156;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7" name="Google Shape;157;p25"/>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58" name="Shape 158"/>
        <p:cNvGrpSpPr/>
        <p:nvPr/>
      </p:nvGrpSpPr>
      <p:grpSpPr>
        <a:xfrm>
          <a:off x="0" y="0"/>
          <a:ext cx="0" cy="0"/>
          <a:chOff x="0" y="0"/>
          <a:chExt cx="0" cy="0"/>
        </a:xfrm>
      </p:grpSpPr>
      <p:pic>
        <p:nvPicPr>
          <p:cNvPr id="159" name="Google Shape;159;p26"/>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60" name="Google Shape;160;p26"/>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26"/>
          <p:cNvGrpSpPr/>
          <p:nvPr/>
        </p:nvGrpSpPr>
        <p:grpSpPr>
          <a:xfrm>
            <a:off x="830392" y="1191256"/>
            <a:ext cx="745763" cy="45826"/>
            <a:chOff x="4580561" y="2589004"/>
            <a:chExt cx="1064464" cy="25200"/>
          </a:xfrm>
        </p:grpSpPr>
        <p:sp>
          <p:nvSpPr>
            <p:cNvPr id="162" name="Google Shape;162;p26"/>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65" name="Google Shape;165;p26"/>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66" name="Google Shape;166;p26"/>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7" name="Google Shape;167;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8" name="Shape 168"/>
        <p:cNvGrpSpPr/>
        <p:nvPr/>
      </p:nvGrpSpPr>
      <p:grpSpPr>
        <a:xfrm>
          <a:off x="0" y="0"/>
          <a:ext cx="0" cy="0"/>
          <a:chOff x="0" y="0"/>
          <a:chExt cx="0" cy="0"/>
        </a:xfrm>
      </p:grpSpPr>
      <p:sp>
        <p:nvSpPr>
          <p:cNvPr id="169" name="Google Shape;169;p27"/>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0" name="Google Shape;170;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71" name="Shape 171"/>
        <p:cNvGrpSpPr/>
        <p:nvPr/>
      </p:nvGrpSpPr>
      <p:grpSpPr>
        <a:xfrm>
          <a:off x="0" y="0"/>
          <a:ext cx="0" cy="0"/>
          <a:chOff x="0" y="0"/>
          <a:chExt cx="0" cy="0"/>
        </a:xfrm>
      </p:grpSpPr>
      <p:grpSp>
        <p:nvGrpSpPr>
          <p:cNvPr id="172" name="Google Shape;172;p28"/>
          <p:cNvGrpSpPr/>
          <p:nvPr/>
        </p:nvGrpSpPr>
        <p:grpSpPr>
          <a:xfrm>
            <a:off x="830392" y="4169130"/>
            <a:ext cx="745763" cy="45826"/>
            <a:chOff x="4580561" y="2589004"/>
            <a:chExt cx="1064464" cy="25200"/>
          </a:xfrm>
        </p:grpSpPr>
        <p:sp>
          <p:nvSpPr>
            <p:cNvPr id="173" name="Google Shape;173;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8"/>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76" name="Google Shape;176;p28"/>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77" name="Google Shape;177;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8" name="Shape 178"/>
        <p:cNvGrpSpPr/>
        <p:nvPr/>
      </p:nvGrpSpPr>
      <p:grpSpPr>
        <a:xfrm>
          <a:off x="0" y="0"/>
          <a:ext cx="0" cy="0"/>
          <a:chOff x="0" y="0"/>
          <a:chExt cx="0" cy="0"/>
        </a:xfrm>
      </p:grpSpPr>
      <p:sp>
        <p:nvSpPr>
          <p:cNvPr id="179" name="Google Shape;179;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84" name="Shape 184"/>
        <p:cNvGrpSpPr/>
        <p:nvPr/>
      </p:nvGrpSpPr>
      <p:grpSpPr>
        <a:xfrm>
          <a:off x="0" y="0"/>
          <a:ext cx="0" cy="0"/>
          <a:chOff x="0" y="0"/>
          <a:chExt cx="0" cy="0"/>
        </a:xfrm>
      </p:grpSpPr>
      <p:sp>
        <p:nvSpPr>
          <p:cNvPr id="185" name="Google Shape;185;p31"/>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86" name="Google Shape;186;p31"/>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87" name="Google Shape;187;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88" name="Google Shape;188;p31"/>
          <p:cNvGrpSpPr/>
          <p:nvPr/>
        </p:nvGrpSpPr>
        <p:grpSpPr>
          <a:xfrm>
            <a:off x="830392" y="1191256"/>
            <a:ext cx="745763" cy="45826"/>
            <a:chOff x="4580561" y="2589004"/>
            <a:chExt cx="1064464" cy="25200"/>
          </a:xfrm>
        </p:grpSpPr>
        <p:sp>
          <p:nvSpPr>
            <p:cNvPr id="189" name="Google Shape;189;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3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92" name="Shape 192"/>
        <p:cNvGrpSpPr/>
        <p:nvPr/>
      </p:nvGrpSpPr>
      <p:grpSpPr>
        <a:xfrm>
          <a:off x="0" y="0"/>
          <a:ext cx="0" cy="0"/>
          <a:chOff x="0" y="0"/>
          <a:chExt cx="0" cy="0"/>
        </a:xfrm>
      </p:grpSpPr>
      <p:sp>
        <p:nvSpPr>
          <p:cNvPr id="193" name="Google Shape;193;p3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4" name="Google Shape;194;p3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95" name="Google Shape;195;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96" name="Google Shape;196;p32"/>
          <p:cNvGrpSpPr/>
          <p:nvPr/>
        </p:nvGrpSpPr>
        <p:grpSpPr>
          <a:xfrm>
            <a:off x="830392" y="1191256"/>
            <a:ext cx="745763" cy="45826"/>
            <a:chOff x="4580561" y="2589004"/>
            <a:chExt cx="1064464" cy="25200"/>
          </a:xfrm>
        </p:grpSpPr>
        <p:sp>
          <p:nvSpPr>
            <p:cNvPr id="197" name="Google Shape;197;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32"/>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32"/>
          <p:cNvGrpSpPr/>
          <p:nvPr/>
        </p:nvGrpSpPr>
        <p:grpSpPr>
          <a:xfrm>
            <a:off x="5063108" y="1313285"/>
            <a:ext cx="3459716" cy="2670463"/>
            <a:chOff x="3553042" y="1657806"/>
            <a:chExt cx="3461100" cy="2671532"/>
          </a:xfrm>
        </p:grpSpPr>
        <p:sp>
          <p:nvSpPr>
            <p:cNvPr id="201" name="Google Shape;201;p32"/>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209" name="Google Shape;209;p32"/>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210" name="Google Shape;210;p32"/>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32"/>
          <p:cNvGrpSpPr/>
          <p:nvPr/>
        </p:nvGrpSpPr>
        <p:grpSpPr>
          <a:xfrm>
            <a:off x="7666681" y="2077877"/>
            <a:ext cx="1148179" cy="2282764"/>
            <a:chOff x="7666681" y="2077877"/>
            <a:chExt cx="1148179" cy="2282764"/>
          </a:xfrm>
        </p:grpSpPr>
        <p:grpSp>
          <p:nvGrpSpPr>
            <p:cNvPr id="212" name="Google Shape;212;p32"/>
            <p:cNvGrpSpPr/>
            <p:nvPr/>
          </p:nvGrpSpPr>
          <p:grpSpPr>
            <a:xfrm>
              <a:off x="7666681" y="2077877"/>
              <a:ext cx="1148179" cy="2282764"/>
              <a:chOff x="3983627" y="1676395"/>
              <a:chExt cx="1449538" cy="2881914"/>
            </a:xfrm>
          </p:grpSpPr>
          <p:sp>
            <p:nvSpPr>
              <p:cNvPr id="213" name="Google Shape;213;p32"/>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216" name="Google Shape;216;p32"/>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217" name="Google Shape;217;p32"/>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8" name="Shape 218"/>
        <p:cNvGrpSpPr/>
        <p:nvPr/>
      </p:nvGrpSpPr>
      <p:grpSpPr>
        <a:xfrm>
          <a:off x="0" y="0"/>
          <a:ext cx="0" cy="0"/>
          <a:chOff x="0" y="0"/>
          <a:chExt cx="0" cy="0"/>
        </a:xfrm>
      </p:grpSpPr>
      <p:grpSp>
        <p:nvGrpSpPr>
          <p:cNvPr id="219" name="Google Shape;219;p33"/>
          <p:cNvGrpSpPr/>
          <p:nvPr/>
        </p:nvGrpSpPr>
        <p:grpSpPr>
          <a:xfrm>
            <a:off x="830392" y="1191256"/>
            <a:ext cx="745763" cy="45826"/>
            <a:chOff x="4580561" y="2589004"/>
            <a:chExt cx="1064464" cy="25200"/>
          </a:xfrm>
        </p:grpSpPr>
        <p:sp>
          <p:nvSpPr>
            <p:cNvPr id="220" name="Google Shape;220;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223" name="Google Shape;223;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4" name="Shape 224"/>
        <p:cNvGrpSpPr/>
        <p:nvPr/>
      </p:nvGrpSpPr>
      <p:grpSpPr>
        <a:xfrm>
          <a:off x="0" y="0"/>
          <a:ext cx="0" cy="0"/>
          <a:chOff x="0" y="0"/>
          <a:chExt cx="0" cy="0"/>
        </a:xfrm>
      </p:grpSpPr>
      <p:sp>
        <p:nvSpPr>
          <p:cNvPr id="225" name="Google Shape;225;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34"/>
          <p:cNvGrpSpPr/>
          <p:nvPr/>
        </p:nvGrpSpPr>
        <p:grpSpPr>
          <a:xfrm>
            <a:off x="830392" y="1191256"/>
            <a:ext cx="745763" cy="45826"/>
            <a:chOff x="4580561" y="2589004"/>
            <a:chExt cx="1064464" cy="25200"/>
          </a:xfrm>
        </p:grpSpPr>
        <p:sp>
          <p:nvSpPr>
            <p:cNvPr id="227" name="Google Shape;227;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30" name="Google Shape;230;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1" name="Google Shape;231;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2" name="Shape 232"/>
        <p:cNvGrpSpPr/>
        <p:nvPr/>
      </p:nvGrpSpPr>
      <p:grpSpPr>
        <a:xfrm>
          <a:off x="0" y="0"/>
          <a:ext cx="0" cy="0"/>
          <a:chOff x="0" y="0"/>
          <a:chExt cx="0" cy="0"/>
        </a:xfrm>
      </p:grpSpPr>
      <p:sp>
        <p:nvSpPr>
          <p:cNvPr id="233" name="Google Shape;233;p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35"/>
          <p:cNvGrpSpPr/>
          <p:nvPr/>
        </p:nvGrpSpPr>
        <p:grpSpPr>
          <a:xfrm>
            <a:off x="830392" y="1191256"/>
            <a:ext cx="745763" cy="45826"/>
            <a:chOff x="4580561" y="2589004"/>
            <a:chExt cx="1064464" cy="25200"/>
          </a:xfrm>
        </p:grpSpPr>
        <p:sp>
          <p:nvSpPr>
            <p:cNvPr id="235" name="Google Shape;235;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38" name="Google Shape;238;p3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9" name="Google Shape;239;p3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40" name="Google Shape;240;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1" name="Shape 241"/>
        <p:cNvGrpSpPr/>
        <p:nvPr/>
      </p:nvGrpSpPr>
      <p:grpSpPr>
        <a:xfrm>
          <a:off x="0" y="0"/>
          <a:ext cx="0" cy="0"/>
          <a:chOff x="0" y="0"/>
          <a:chExt cx="0" cy="0"/>
        </a:xfrm>
      </p:grpSpPr>
      <p:sp>
        <p:nvSpPr>
          <p:cNvPr id="242" name="Google Shape;242;p3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36"/>
          <p:cNvGrpSpPr/>
          <p:nvPr/>
        </p:nvGrpSpPr>
        <p:grpSpPr>
          <a:xfrm>
            <a:off x="830392" y="1191256"/>
            <a:ext cx="745763" cy="45826"/>
            <a:chOff x="4580561" y="2589004"/>
            <a:chExt cx="1064464" cy="25200"/>
          </a:xfrm>
        </p:grpSpPr>
        <p:sp>
          <p:nvSpPr>
            <p:cNvPr id="244" name="Google Shape;244;p3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47" name="Google Shape;247;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48" name="Shape 248"/>
        <p:cNvGrpSpPr/>
        <p:nvPr/>
      </p:nvGrpSpPr>
      <p:grpSpPr>
        <a:xfrm>
          <a:off x="0" y="0"/>
          <a:ext cx="0" cy="0"/>
          <a:chOff x="0" y="0"/>
          <a:chExt cx="0" cy="0"/>
        </a:xfrm>
      </p:grpSpPr>
      <p:sp>
        <p:nvSpPr>
          <p:cNvPr id="249" name="Google Shape;249;p3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1" name="Shape 251"/>
        <p:cNvGrpSpPr/>
        <p:nvPr/>
      </p:nvGrpSpPr>
      <p:grpSpPr>
        <a:xfrm>
          <a:off x="0" y="0"/>
          <a:ext cx="0" cy="0"/>
          <a:chOff x="0" y="0"/>
          <a:chExt cx="0" cy="0"/>
        </a:xfrm>
      </p:grpSpPr>
      <p:sp>
        <p:nvSpPr>
          <p:cNvPr id="252" name="Google Shape;252;p3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38"/>
          <p:cNvGrpSpPr/>
          <p:nvPr/>
        </p:nvGrpSpPr>
        <p:grpSpPr>
          <a:xfrm>
            <a:off x="830392" y="1191256"/>
            <a:ext cx="745763" cy="45826"/>
            <a:chOff x="4580561" y="2589004"/>
            <a:chExt cx="1064464" cy="25200"/>
          </a:xfrm>
        </p:grpSpPr>
        <p:sp>
          <p:nvSpPr>
            <p:cNvPr id="254" name="Google Shape;254;p3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3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57" name="Google Shape;257;p38"/>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8" name="Google Shape;258;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59" name="Shape 259"/>
        <p:cNvGrpSpPr/>
        <p:nvPr/>
      </p:nvGrpSpPr>
      <p:grpSpPr>
        <a:xfrm>
          <a:off x="0" y="0"/>
          <a:ext cx="0" cy="0"/>
          <a:chOff x="0" y="0"/>
          <a:chExt cx="0" cy="0"/>
        </a:xfrm>
      </p:grpSpPr>
      <p:grpSp>
        <p:nvGrpSpPr>
          <p:cNvPr id="260" name="Google Shape;260;p39"/>
          <p:cNvGrpSpPr/>
          <p:nvPr/>
        </p:nvGrpSpPr>
        <p:grpSpPr>
          <a:xfrm>
            <a:off x="830392" y="4169130"/>
            <a:ext cx="745763" cy="45826"/>
            <a:chOff x="4580561" y="2589004"/>
            <a:chExt cx="1064464" cy="25200"/>
          </a:xfrm>
        </p:grpSpPr>
        <p:sp>
          <p:nvSpPr>
            <p:cNvPr id="261" name="Google Shape;261;p3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264" name="Google Shape;264;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5" name="Shape 265"/>
        <p:cNvGrpSpPr/>
        <p:nvPr/>
      </p:nvGrpSpPr>
      <p:grpSpPr>
        <a:xfrm>
          <a:off x="0" y="0"/>
          <a:ext cx="0" cy="0"/>
          <a:chOff x="0" y="0"/>
          <a:chExt cx="0" cy="0"/>
        </a:xfrm>
      </p:grpSpPr>
      <p:sp>
        <p:nvSpPr>
          <p:cNvPr id="266" name="Google Shape;266;p40"/>
          <p:cNvSpPr/>
          <p:nvPr/>
        </p:nvSpPr>
        <p:spPr>
          <a:xfrm>
            <a:off x="0" y="0"/>
            <a:ext cx="4572000" cy="5143500"/>
          </a:xfrm>
          <a:prstGeom prst="rect">
            <a:avLst/>
          </a:prstGeom>
          <a:solidFill>
            <a:srgbClr val="4553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40"/>
          <p:cNvGrpSpPr/>
          <p:nvPr/>
        </p:nvGrpSpPr>
        <p:grpSpPr>
          <a:xfrm>
            <a:off x="830392" y="1191256"/>
            <a:ext cx="745763" cy="45826"/>
            <a:chOff x="4580561" y="2589004"/>
            <a:chExt cx="1064464" cy="25200"/>
          </a:xfrm>
        </p:grpSpPr>
        <p:sp>
          <p:nvSpPr>
            <p:cNvPr id="268" name="Google Shape;268;p40"/>
            <p:cNvSpPr/>
            <p:nvPr/>
          </p:nvSpPr>
          <p:spPr>
            <a:xfrm rot="-5400000">
              <a:off x="5366325" y="2335504"/>
              <a:ext cx="25200" cy="532200"/>
            </a:xfrm>
            <a:prstGeom prst="rect">
              <a:avLst/>
            </a:prstGeom>
            <a:solidFill>
              <a:srgbClr val="4553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0"/>
            <p:cNvSpPr/>
            <p:nvPr/>
          </p:nvSpPr>
          <p:spPr>
            <a:xfrm rot="-5400000">
              <a:off x="4836311" y="2333254"/>
              <a:ext cx="25200" cy="536700"/>
            </a:xfrm>
            <a:prstGeom prst="rect">
              <a:avLst/>
            </a:prstGeom>
            <a:solidFill>
              <a:srgbClr val="3E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4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71" name="Google Shape;271;p4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2" name="Google Shape;272;p4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73" name="Google Shape;273;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74" name="Shape 274"/>
        <p:cNvGrpSpPr/>
        <p:nvPr/>
      </p:nvGrpSpPr>
      <p:grpSpPr>
        <a:xfrm>
          <a:off x="0" y="0"/>
          <a:ext cx="0" cy="0"/>
          <a:chOff x="0" y="0"/>
          <a:chExt cx="0" cy="0"/>
        </a:xfrm>
      </p:grpSpPr>
      <p:pic>
        <p:nvPicPr>
          <p:cNvPr descr="Side view of hands writing in a notebook at a cafe" id="275" name="Google Shape;275;p41"/>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276" name="Google Shape;276;p41"/>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41"/>
          <p:cNvGrpSpPr/>
          <p:nvPr/>
        </p:nvGrpSpPr>
        <p:grpSpPr>
          <a:xfrm>
            <a:off x="830392" y="1191256"/>
            <a:ext cx="745763" cy="45826"/>
            <a:chOff x="4580561" y="2589004"/>
            <a:chExt cx="1064464" cy="25200"/>
          </a:xfrm>
        </p:grpSpPr>
        <p:sp>
          <p:nvSpPr>
            <p:cNvPr id="278" name="Google Shape;278;p41"/>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4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281" name="Google Shape;281;p4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282" name="Google Shape;282;p4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83" name="Google Shape;283;p41"/>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284" name="Shape 284"/>
        <p:cNvGrpSpPr/>
        <p:nvPr/>
      </p:nvGrpSpPr>
      <p:grpSpPr>
        <a:xfrm>
          <a:off x="0" y="0"/>
          <a:ext cx="0" cy="0"/>
          <a:chOff x="0" y="0"/>
          <a:chExt cx="0" cy="0"/>
        </a:xfrm>
      </p:grpSpPr>
      <p:pic>
        <p:nvPicPr>
          <p:cNvPr id="285" name="Google Shape;285;p42"/>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286" name="Google Shape;286;p42"/>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42"/>
          <p:cNvGrpSpPr/>
          <p:nvPr/>
        </p:nvGrpSpPr>
        <p:grpSpPr>
          <a:xfrm>
            <a:off x="830392" y="1191256"/>
            <a:ext cx="745763" cy="45826"/>
            <a:chOff x="4580561" y="2589004"/>
            <a:chExt cx="1064464" cy="25200"/>
          </a:xfrm>
        </p:grpSpPr>
        <p:sp>
          <p:nvSpPr>
            <p:cNvPr id="288" name="Google Shape;288;p4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4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291" name="Google Shape;291;p4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292" name="Google Shape;292;p4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93" name="Google Shape;293;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4" name="Shape 294"/>
        <p:cNvGrpSpPr/>
        <p:nvPr/>
      </p:nvGrpSpPr>
      <p:grpSpPr>
        <a:xfrm>
          <a:off x="0" y="0"/>
          <a:ext cx="0" cy="0"/>
          <a:chOff x="0" y="0"/>
          <a:chExt cx="0" cy="0"/>
        </a:xfrm>
      </p:grpSpPr>
      <p:sp>
        <p:nvSpPr>
          <p:cNvPr id="295" name="Google Shape;295;p4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296" name="Google Shape;296;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97" name="Shape 297"/>
        <p:cNvGrpSpPr/>
        <p:nvPr/>
      </p:nvGrpSpPr>
      <p:grpSpPr>
        <a:xfrm>
          <a:off x="0" y="0"/>
          <a:ext cx="0" cy="0"/>
          <a:chOff x="0" y="0"/>
          <a:chExt cx="0" cy="0"/>
        </a:xfrm>
      </p:grpSpPr>
      <p:grpSp>
        <p:nvGrpSpPr>
          <p:cNvPr id="298" name="Google Shape;298;p44"/>
          <p:cNvGrpSpPr/>
          <p:nvPr/>
        </p:nvGrpSpPr>
        <p:grpSpPr>
          <a:xfrm>
            <a:off x="830392" y="4169130"/>
            <a:ext cx="745763" cy="45826"/>
            <a:chOff x="4580561" y="2589004"/>
            <a:chExt cx="1064464" cy="25200"/>
          </a:xfrm>
        </p:grpSpPr>
        <p:sp>
          <p:nvSpPr>
            <p:cNvPr id="299" name="Google Shape;299;p4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4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302" name="Google Shape;302;p4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303" name="Google Shape;303;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4" name="Shape 304"/>
        <p:cNvGrpSpPr/>
        <p:nvPr/>
      </p:nvGrpSpPr>
      <p:grpSpPr>
        <a:xfrm>
          <a:off x="0" y="0"/>
          <a:ext cx="0" cy="0"/>
          <a:chOff x="0" y="0"/>
          <a:chExt cx="0" cy="0"/>
        </a:xfrm>
      </p:grpSpPr>
      <p:sp>
        <p:nvSpPr>
          <p:cNvPr id="305" name="Google Shape;305;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310" name="Shape 310"/>
        <p:cNvGrpSpPr/>
        <p:nvPr/>
      </p:nvGrpSpPr>
      <p:grpSpPr>
        <a:xfrm>
          <a:off x="0" y="0"/>
          <a:ext cx="0" cy="0"/>
          <a:chOff x="0" y="0"/>
          <a:chExt cx="0" cy="0"/>
        </a:xfrm>
      </p:grpSpPr>
      <p:sp>
        <p:nvSpPr>
          <p:cNvPr id="311" name="Google Shape;311;p47"/>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312" name="Google Shape;312;p47"/>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13" name="Google Shape;313;p4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314" name="Shape 314"/>
        <p:cNvGrpSpPr/>
        <p:nvPr/>
      </p:nvGrpSpPr>
      <p:grpSpPr>
        <a:xfrm>
          <a:off x="0" y="0"/>
          <a:ext cx="0" cy="0"/>
          <a:chOff x="0" y="0"/>
          <a:chExt cx="0" cy="0"/>
        </a:xfrm>
      </p:grpSpPr>
      <p:sp>
        <p:nvSpPr>
          <p:cNvPr id="315" name="Google Shape;315;p48"/>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16" name="Google Shape;316;p48"/>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317" name="Google Shape;317;p48"/>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18" name="Google Shape;318;p4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319" name="Shape 319"/>
        <p:cNvGrpSpPr/>
        <p:nvPr/>
      </p:nvGrpSpPr>
      <p:grpSpPr>
        <a:xfrm>
          <a:off x="0" y="0"/>
          <a:ext cx="0" cy="0"/>
          <a:chOff x="0" y="0"/>
          <a:chExt cx="0" cy="0"/>
        </a:xfrm>
      </p:grpSpPr>
      <p:sp>
        <p:nvSpPr>
          <p:cNvPr id="320" name="Google Shape;320;p49"/>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321" name="Google Shape;321;p4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322" name="Shape 322"/>
        <p:cNvGrpSpPr/>
        <p:nvPr/>
      </p:nvGrpSpPr>
      <p:grpSpPr>
        <a:xfrm>
          <a:off x="0" y="0"/>
          <a:ext cx="0" cy="0"/>
          <a:chOff x="0" y="0"/>
          <a:chExt cx="0" cy="0"/>
        </a:xfrm>
      </p:grpSpPr>
      <p:sp>
        <p:nvSpPr>
          <p:cNvPr id="323" name="Google Shape;323;p50"/>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24" name="Google Shape;324;p50"/>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325" name="Google Shape;325;p50"/>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26" name="Google Shape;326;p5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327" name="Shape 327"/>
        <p:cNvGrpSpPr/>
        <p:nvPr/>
      </p:nvGrpSpPr>
      <p:grpSpPr>
        <a:xfrm>
          <a:off x="0" y="0"/>
          <a:ext cx="0" cy="0"/>
          <a:chOff x="0" y="0"/>
          <a:chExt cx="0" cy="0"/>
        </a:xfrm>
      </p:grpSpPr>
      <p:sp>
        <p:nvSpPr>
          <p:cNvPr id="328" name="Google Shape;328;p51"/>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329" name="Google Shape;329;p5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330" name="Shape 330"/>
        <p:cNvGrpSpPr/>
        <p:nvPr/>
      </p:nvGrpSpPr>
      <p:grpSpPr>
        <a:xfrm>
          <a:off x="0" y="0"/>
          <a:ext cx="0" cy="0"/>
          <a:chOff x="0" y="0"/>
          <a:chExt cx="0" cy="0"/>
        </a:xfrm>
      </p:grpSpPr>
      <p:sp>
        <p:nvSpPr>
          <p:cNvPr id="331" name="Google Shape;331;p52"/>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332" name="Google Shape;332;p52"/>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33" name="Google Shape;333;p5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334" name="Shape 334"/>
        <p:cNvGrpSpPr/>
        <p:nvPr/>
      </p:nvGrpSpPr>
      <p:grpSpPr>
        <a:xfrm>
          <a:off x="0" y="0"/>
          <a:ext cx="0" cy="0"/>
          <a:chOff x="0" y="0"/>
          <a:chExt cx="0" cy="0"/>
        </a:xfrm>
      </p:grpSpPr>
      <p:sp>
        <p:nvSpPr>
          <p:cNvPr id="335" name="Google Shape;335;p53"/>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36" name="Google Shape;336;p5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337" name="Google Shape;337;p53"/>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38" name="Google Shape;338;p5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339" name="Shape 339"/>
        <p:cNvGrpSpPr/>
        <p:nvPr/>
      </p:nvGrpSpPr>
      <p:grpSpPr>
        <a:xfrm>
          <a:off x="0" y="0"/>
          <a:ext cx="0" cy="0"/>
          <a:chOff x="0" y="0"/>
          <a:chExt cx="0" cy="0"/>
        </a:xfrm>
      </p:grpSpPr>
      <p:sp>
        <p:nvSpPr>
          <p:cNvPr id="340" name="Google Shape;340;p54"/>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41" name="Google Shape;341;p5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342" name="Shape 342"/>
        <p:cNvGrpSpPr/>
        <p:nvPr/>
      </p:nvGrpSpPr>
      <p:grpSpPr>
        <a:xfrm>
          <a:off x="0" y="0"/>
          <a:ext cx="0" cy="0"/>
          <a:chOff x="0" y="0"/>
          <a:chExt cx="0" cy="0"/>
        </a:xfrm>
      </p:grpSpPr>
      <p:sp>
        <p:nvSpPr>
          <p:cNvPr id="343" name="Google Shape;343;p55"/>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44" name="Google Shape;344;p55"/>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45" name="Google Shape;345;p55"/>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46" name="Google Shape;346;p5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347" name="Shape 347"/>
        <p:cNvGrpSpPr/>
        <p:nvPr/>
      </p:nvGrpSpPr>
      <p:grpSpPr>
        <a:xfrm>
          <a:off x="0" y="0"/>
          <a:ext cx="0" cy="0"/>
          <a:chOff x="0" y="0"/>
          <a:chExt cx="0" cy="0"/>
        </a:xfrm>
      </p:grpSpPr>
      <p:sp>
        <p:nvSpPr>
          <p:cNvPr id="348" name="Google Shape;348;p56"/>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49" name="Google Shape;349;p56"/>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50" name="Google Shape;350;p5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351" name="Shape 351"/>
        <p:cNvGrpSpPr/>
        <p:nvPr/>
      </p:nvGrpSpPr>
      <p:grpSpPr>
        <a:xfrm>
          <a:off x="0" y="0"/>
          <a:ext cx="0" cy="0"/>
          <a:chOff x="0" y="0"/>
          <a:chExt cx="0" cy="0"/>
        </a:xfrm>
      </p:grpSpPr>
      <p:sp>
        <p:nvSpPr>
          <p:cNvPr id="352" name="Google Shape;352;p57"/>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53" name="Google Shape;353;p5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354" name="Shape 354"/>
        <p:cNvGrpSpPr/>
        <p:nvPr/>
      </p:nvGrpSpPr>
      <p:grpSpPr>
        <a:xfrm>
          <a:off x="0" y="0"/>
          <a:ext cx="0" cy="0"/>
          <a:chOff x="0" y="0"/>
          <a:chExt cx="0" cy="0"/>
        </a:xfrm>
      </p:grpSpPr>
      <p:sp>
        <p:nvSpPr>
          <p:cNvPr id="355" name="Google Shape;355;p5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6" name="Shape 356"/>
        <p:cNvGrpSpPr/>
        <p:nvPr/>
      </p:nvGrpSpPr>
      <p:grpSpPr>
        <a:xfrm>
          <a:off x="0" y="0"/>
          <a:ext cx="0" cy="0"/>
          <a:chOff x="0" y="0"/>
          <a:chExt cx="0" cy="0"/>
        </a:xfrm>
      </p:grpSpPr>
      <p:sp>
        <p:nvSpPr>
          <p:cNvPr id="357" name="Google Shape;357;p59"/>
          <p:cNvSpPr/>
          <p:nvPr/>
        </p:nvSpPr>
        <p:spPr>
          <a:xfrm>
            <a:off x="0" y="0"/>
            <a:ext cx="4572000" cy="5143500"/>
          </a:xfrm>
          <a:prstGeom prst="rect">
            <a:avLst/>
          </a:prstGeom>
          <a:solidFill>
            <a:srgbClr val="4553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59"/>
          <p:cNvGrpSpPr/>
          <p:nvPr/>
        </p:nvGrpSpPr>
        <p:grpSpPr>
          <a:xfrm>
            <a:off x="830392" y="1191256"/>
            <a:ext cx="745763" cy="45826"/>
            <a:chOff x="4580561" y="2589004"/>
            <a:chExt cx="1064464" cy="25200"/>
          </a:xfrm>
        </p:grpSpPr>
        <p:sp>
          <p:nvSpPr>
            <p:cNvPr id="359" name="Google Shape;359;p59"/>
            <p:cNvSpPr/>
            <p:nvPr/>
          </p:nvSpPr>
          <p:spPr>
            <a:xfrm rot="-5400000">
              <a:off x="5366325" y="2335504"/>
              <a:ext cx="25200" cy="532200"/>
            </a:xfrm>
            <a:prstGeom prst="rect">
              <a:avLst/>
            </a:prstGeom>
            <a:solidFill>
              <a:srgbClr val="4553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9"/>
            <p:cNvSpPr/>
            <p:nvPr/>
          </p:nvSpPr>
          <p:spPr>
            <a:xfrm rot="-5400000">
              <a:off x="4836311" y="2333254"/>
              <a:ext cx="25200" cy="536700"/>
            </a:xfrm>
            <a:prstGeom prst="rect">
              <a:avLst/>
            </a:prstGeom>
            <a:solidFill>
              <a:srgbClr val="3E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59"/>
          <p:cNvSpPr txBox="1"/>
          <p:nvPr>
            <p:ph type="title"/>
          </p:nvPr>
        </p:nvSpPr>
        <p:spPr>
          <a:xfrm>
            <a:off x="730000" y="1318650"/>
            <a:ext cx="3300900" cy="1687200"/>
          </a:xfrm>
          <a:prstGeom prst="rect">
            <a:avLst/>
          </a:prstGeom>
        </p:spPr>
        <p:txBody>
          <a:bodyPr anchorCtr="0" anchor="ctr" bIns="19050" lIns="19050" spcFirstLastPara="1" rIns="19050" wrap="square" tIns="19050">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362" name="Google Shape;362;p59"/>
          <p:cNvSpPr txBox="1"/>
          <p:nvPr>
            <p:ph idx="1" type="subTitle"/>
          </p:nvPr>
        </p:nvSpPr>
        <p:spPr>
          <a:xfrm>
            <a:off x="724950" y="3161525"/>
            <a:ext cx="3300900" cy="759000"/>
          </a:xfrm>
          <a:prstGeom prst="rect">
            <a:avLst/>
          </a:prstGeom>
        </p:spPr>
        <p:txBody>
          <a:bodyPr anchorCtr="0" anchor="ctr" bIns="19050" lIns="19050" spcFirstLastPara="1" rIns="19050" wrap="square" tIns="19050">
            <a:noAutofit/>
          </a:bodyPr>
          <a:lstStyle>
            <a:lvl1pPr lvl="0" rtl="0">
              <a:lnSpc>
                <a:spcPct val="100000"/>
              </a:lnSpc>
              <a:spcBef>
                <a:spcPts val="2200"/>
              </a:spcBef>
              <a:spcAft>
                <a:spcPts val="0"/>
              </a:spcAft>
              <a:buSzPts val="1600"/>
              <a:buNone/>
              <a:defRPr sz="1600"/>
            </a:lvl1pPr>
            <a:lvl2pPr lvl="1" rtl="0">
              <a:lnSpc>
                <a:spcPct val="100000"/>
              </a:lnSpc>
              <a:spcBef>
                <a:spcPts val="2200"/>
              </a:spcBef>
              <a:spcAft>
                <a:spcPts val="0"/>
              </a:spcAft>
              <a:buSzPts val="1600"/>
              <a:buNone/>
              <a:defRPr sz="1600"/>
            </a:lvl2pPr>
            <a:lvl3pPr lvl="2" rtl="0">
              <a:lnSpc>
                <a:spcPct val="100000"/>
              </a:lnSpc>
              <a:spcBef>
                <a:spcPts val="2200"/>
              </a:spcBef>
              <a:spcAft>
                <a:spcPts val="0"/>
              </a:spcAft>
              <a:buSzPts val="1600"/>
              <a:buNone/>
              <a:defRPr sz="1600"/>
            </a:lvl3pPr>
            <a:lvl4pPr lvl="3" rtl="0">
              <a:lnSpc>
                <a:spcPct val="100000"/>
              </a:lnSpc>
              <a:spcBef>
                <a:spcPts val="2200"/>
              </a:spcBef>
              <a:spcAft>
                <a:spcPts val="0"/>
              </a:spcAft>
              <a:buSzPts val="1600"/>
              <a:buNone/>
              <a:defRPr sz="1600"/>
            </a:lvl4pPr>
            <a:lvl5pPr lvl="4" rtl="0">
              <a:lnSpc>
                <a:spcPct val="100000"/>
              </a:lnSpc>
              <a:spcBef>
                <a:spcPts val="2200"/>
              </a:spcBef>
              <a:spcAft>
                <a:spcPts val="0"/>
              </a:spcAft>
              <a:buSzPts val="1600"/>
              <a:buNone/>
              <a:defRPr sz="1600"/>
            </a:lvl5pPr>
            <a:lvl6pPr lvl="5" rtl="0">
              <a:lnSpc>
                <a:spcPct val="100000"/>
              </a:lnSpc>
              <a:spcBef>
                <a:spcPts val="2200"/>
              </a:spcBef>
              <a:spcAft>
                <a:spcPts val="0"/>
              </a:spcAft>
              <a:buSzPts val="1600"/>
              <a:buNone/>
              <a:defRPr sz="1600"/>
            </a:lvl6pPr>
            <a:lvl7pPr lvl="6" rtl="0">
              <a:lnSpc>
                <a:spcPct val="100000"/>
              </a:lnSpc>
              <a:spcBef>
                <a:spcPts val="2200"/>
              </a:spcBef>
              <a:spcAft>
                <a:spcPts val="0"/>
              </a:spcAft>
              <a:buSzPts val="1600"/>
              <a:buNone/>
              <a:defRPr sz="1600"/>
            </a:lvl7pPr>
            <a:lvl8pPr lvl="7" rtl="0">
              <a:lnSpc>
                <a:spcPct val="100000"/>
              </a:lnSpc>
              <a:spcBef>
                <a:spcPts val="2200"/>
              </a:spcBef>
              <a:spcAft>
                <a:spcPts val="0"/>
              </a:spcAft>
              <a:buSzPts val="1600"/>
              <a:buNone/>
              <a:defRPr sz="1600"/>
            </a:lvl8pPr>
            <a:lvl9pPr lvl="8" rtl="0">
              <a:lnSpc>
                <a:spcPct val="100000"/>
              </a:lnSpc>
              <a:spcBef>
                <a:spcPts val="2200"/>
              </a:spcBef>
              <a:spcAft>
                <a:spcPts val="0"/>
              </a:spcAft>
              <a:buSzPts val="1600"/>
              <a:buNone/>
              <a:defRPr sz="1600"/>
            </a:lvl9pPr>
          </a:lstStyle>
          <a:p/>
        </p:txBody>
      </p:sp>
      <p:sp>
        <p:nvSpPr>
          <p:cNvPr id="363" name="Google Shape;363;p59"/>
          <p:cNvSpPr txBox="1"/>
          <p:nvPr>
            <p:ph idx="2" type="body"/>
          </p:nvPr>
        </p:nvSpPr>
        <p:spPr>
          <a:xfrm>
            <a:off x="5174225" y="1352625"/>
            <a:ext cx="3374400" cy="3025500"/>
          </a:xfrm>
          <a:prstGeom prst="rect">
            <a:avLst/>
          </a:prstGeom>
        </p:spPr>
        <p:txBody>
          <a:bodyPr anchorCtr="0" anchor="ctr" bIns="19050" lIns="19050" spcFirstLastPara="1" rIns="19050" wrap="square" tIns="19050">
            <a:noAutofit/>
          </a:bodyPr>
          <a:lstStyle>
            <a:lvl1pPr indent="-381000" lvl="0" marL="457200" rtl="0">
              <a:spcBef>
                <a:spcPts val="2200"/>
              </a:spcBef>
              <a:spcAft>
                <a:spcPts val="0"/>
              </a:spcAft>
              <a:buSzPts val="2400"/>
              <a:buChar char="•"/>
              <a:defRPr/>
            </a:lvl1pPr>
            <a:lvl2pPr indent="-381000" lvl="1" marL="914400" rtl="0">
              <a:spcBef>
                <a:spcPts val="2200"/>
              </a:spcBef>
              <a:spcAft>
                <a:spcPts val="0"/>
              </a:spcAft>
              <a:buSzPts val="2400"/>
              <a:buChar char="•"/>
              <a:defRPr/>
            </a:lvl2pPr>
            <a:lvl3pPr indent="-381000" lvl="2" marL="1371600" rtl="0">
              <a:spcBef>
                <a:spcPts val="2200"/>
              </a:spcBef>
              <a:spcAft>
                <a:spcPts val="0"/>
              </a:spcAft>
              <a:buSzPts val="2400"/>
              <a:buChar char="•"/>
              <a:defRPr/>
            </a:lvl3pPr>
            <a:lvl4pPr indent="-381000" lvl="3" marL="1828800" rtl="0">
              <a:spcBef>
                <a:spcPts val="2200"/>
              </a:spcBef>
              <a:spcAft>
                <a:spcPts val="0"/>
              </a:spcAft>
              <a:buSzPts val="2400"/>
              <a:buChar char="•"/>
              <a:defRPr/>
            </a:lvl4pPr>
            <a:lvl5pPr indent="-381000" lvl="4" marL="2286000" rtl="0">
              <a:spcBef>
                <a:spcPts val="2200"/>
              </a:spcBef>
              <a:spcAft>
                <a:spcPts val="0"/>
              </a:spcAft>
              <a:buSzPts val="2400"/>
              <a:buChar char="•"/>
              <a:defRPr/>
            </a:lvl5pPr>
            <a:lvl6pPr indent="-381000" lvl="5" marL="2743200" rtl="0">
              <a:spcBef>
                <a:spcPts val="2200"/>
              </a:spcBef>
              <a:spcAft>
                <a:spcPts val="0"/>
              </a:spcAft>
              <a:buSzPts val="2400"/>
              <a:buChar char="•"/>
              <a:defRPr/>
            </a:lvl6pPr>
            <a:lvl7pPr indent="-381000" lvl="6" marL="3200400" rtl="0">
              <a:spcBef>
                <a:spcPts val="2200"/>
              </a:spcBef>
              <a:spcAft>
                <a:spcPts val="0"/>
              </a:spcAft>
              <a:buSzPts val="2400"/>
              <a:buChar char="•"/>
              <a:defRPr/>
            </a:lvl7pPr>
            <a:lvl8pPr indent="-381000" lvl="7" marL="3657600" rtl="0">
              <a:spcBef>
                <a:spcPts val="2200"/>
              </a:spcBef>
              <a:spcAft>
                <a:spcPts val="0"/>
              </a:spcAft>
              <a:buSzPts val="2400"/>
              <a:buChar char="•"/>
              <a:defRPr/>
            </a:lvl8pPr>
            <a:lvl9pPr indent="-381000" lvl="8" marL="4114800" rtl="0">
              <a:spcBef>
                <a:spcPts val="2200"/>
              </a:spcBef>
              <a:spcAft>
                <a:spcPts val="0"/>
              </a:spcAft>
              <a:buSzPts val="2400"/>
              <a:buChar char="•"/>
              <a:defRPr/>
            </a:lvl9pPr>
          </a:lstStyle>
          <a:p/>
        </p:txBody>
      </p:sp>
      <p:sp>
        <p:nvSpPr>
          <p:cNvPr id="364" name="Google Shape;364;p59"/>
          <p:cNvSpPr txBox="1"/>
          <p:nvPr>
            <p:ph idx="12" type="sldNum"/>
          </p:nvPr>
        </p:nvSpPr>
        <p:spPr>
          <a:xfrm>
            <a:off x="8536302" y="4749851"/>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369" name="Shape 369"/>
        <p:cNvGrpSpPr/>
        <p:nvPr/>
      </p:nvGrpSpPr>
      <p:grpSpPr>
        <a:xfrm>
          <a:off x="0" y="0"/>
          <a:ext cx="0" cy="0"/>
          <a:chOff x="0" y="0"/>
          <a:chExt cx="0" cy="0"/>
        </a:xfrm>
      </p:grpSpPr>
      <p:sp>
        <p:nvSpPr>
          <p:cNvPr id="370" name="Google Shape;370;p61"/>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371" name="Google Shape;371;p61"/>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72" name="Google Shape;372;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373" name="Google Shape;373;p61"/>
          <p:cNvGrpSpPr/>
          <p:nvPr/>
        </p:nvGrpSpPr>
        <p:grpSpPr>
          <a:xfrm>
            <a:off x="830392" y="1191256"/>
            <a:ext cx="745763" cy="45826"/>
            <a:chOff x="4580561" y="2589004"/>
            <a:chExt cx="1064464" cy="25200"/>
          </a:xfrm>
        </p:grpSpPr>
        <p:sp>
          <p:nvSpPr>
            <p:cNvPr id="374" name="Google Shape;374;p6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6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377" name="Shape 377"/>
        <p:cNvGrpSpPr/>
        <p:nvPr/>
      </p:nvGrpSpPr>
      <p:grpSpPr>
        <a:xfrm>
          <a:off x="0" y="0"/>
          <a:ext cx="0" cy="0"/>
          <a:chOff x="0" y="0"/>
          <a:chExt cx="0" cy="0"/>
        </a:xfrm>
      </p:grpSpPr>
      <p:sp>
        <p:nvSpPr>
          <p:cNvPr id="378" name="Google Shape;378;p6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379" name="Google Shape;379;p6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380" name="Google Shape;380;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381" name="Google Shape;381;p62"/>
          <p:cNvGrpSpPr/>
          <p:nvPr/>
        </p:nvGrpSpPr>
        <p:grpSpPr>
          <a:xfrm>
            <a:off x="830392" y="1191256"/>
            <a:ext cx="745763" cy="45826"/>
            <a:chOff x="4580561" y="2589004"/>
            <a:chExt cx="1064464" cy="25200"/>
          </a:xfrm>
        </p:grpSpPr>
        <p:sp>
          <p:nvSpPr>
            <p:cNvPr id="382" name="Google Shape;382;p6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62"/>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62"/>
          <p:cNvGrpSpPr/>
          <p:nvPr/>
        </p:nvGrpSpPr>
        <p:grpSpPr>
          <a:xfrm>
            <a:off x="5063108" y="1313285"/>
            <a:ext cx="3459716" cy="2670463"/>
            <a:chOff x="3553042" y="1657806"/>
            <a:chExt cx="3461100" cy="2671532"/>
          </a:xfrm>
        </p:grpSpPr>
        <p:sp>
          <p:nvSpPr>
            <p:cNvPr id="386" name="Google Shape;386;p62"/>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2"/>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2"/>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2"/>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2"/>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2"/>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2"/>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94" name="Google Shape;394;p62"/>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95" name="Google Shape;395;p62"/>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62"/>
          <p:cNvGrpSpPr/>
          <p:nvPr/>
        </p:nvGrpSpPr>
        <p:grpSpPr>
          <a:xfrm>
            <a:off x="7666681" y="2077877"/>
            <a:ext cx="1148179" cy="2282764"/>
            <a:chOff x="7666681" y="2077877"/>
            <a:chExt cx="1148179" cy="2282764"/>
          </a:xfrm>
        </p:grpSpPr>
        <p:grpSp>
          <p:nvGrpSpPr>
            <p:cNvPr id="397" name="Google Shape;397;p62"/>
            <p:cNvGrpSpPr/>
            <p:nvPr/>
          </p:nvGrpSpPr>
          <p:grpSpPr>
            <a:xfrm>
              <a:off x="7666681" y="2077877"/>
              <a:ext cx="1148179" cy="2282764"/>
              <a:chOff x="3983627" y="1676395"/>
              <a:chExt cx="1449538" cy="2881914"/>
            </a:xfrm>
          </p:grpSpPr>
          <p:sp>
            <p:nvSpPr>
              <p:cNvPr id="398" name="Google Shape;398;p62"/>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2"/>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2"/>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01" name="Google Shape;401;p62"/>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02" name="Google Shape;402;p62"/>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03" name="Shape 403"/>
        <p:cNvGrpSpPr/>
        <p:nvPr/>
      </p:nvGrpSpPr>
      <p:grpSpPr>
        <a:xfrm>
          <a:off x="0" y="0"/>
          <a:ext cx="0" cy="0"/>
          <a:chOff x="0" y="0"/>
          <a:chExt cx="0" cy="0"/>
        </a:xfrm>
      </p:grpSpPr>
      <p:grpSp>
        <p:nvGrpSpPr>
          <p:cNvPr id="404" name="Google Shape;404;p63"/>
          <p:cNvGrpSpPr/>
          <p:nvPr/>
        </p:nvGrpSpPr>
        <p:grpSpPr>
          <a:xfrm>
            <a:off x="830392" y="1191256"/>
            <a:ext cx="745763" cy="45826"/>
            <a:chOff x="4580561" y="2589004"/>
            <a:chExt cx="1064464" cy="25200"/>
          </a:xfrm>
        </p:grpSpPr>
        <p:sp>
          <p:nvSpPr>
            <p:cNvPr id="405" name="Google Shape;405;p6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08" name="Google Shape;408;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9" name="Shape 409"/>
        <p:cNvGrpSpPr/>
        <p:nvPr/>
      </p:nvGrpSpPr>
      <p:grpSpPr>
        <a:xfrm>
          <a:off x="0" y="0"/>
          <a:ext cx="0" cy="0"/>
          <a:chOff x="0" y="0"/>
          <a:chExt cx="0" cy="0"/>
        </a:xfrm>
      </p:grpSpPr>
      <p:sp>
        <p:nvSpPr>
          <p:cNvPr id="410" name="Google Shape;410;p6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64"/>
          <p:cNvGrpSpPr/>
          <p:nvPr/>
        </p:nvGrpSpPr>
        <p:grpSpPr>
          <a:xfrm>
            <a:off x="830392" y="1191256"/>
            <a:ext cx="745763" cy="45826"/>
            <a:chOff x="4580561" y="2589004"/>
            <a:chExt cx="1064464" cy="25200"/>
          </a:xfrm>
        </p:grpSpPr>
        <p:sp>
          <p:nvSpPr>
            <p:cNvPr id="412" name="Google Shape;412;p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415" name="Google Shape;415;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16" name="Google Shape;416;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7" name="Shape 417"/>
        <p:cNvGrpSpPr/>
        <p:nvPr/>
      </p:nvGrpSpPr>
      <p:grpSpPr>
        <a:xfrm>
          <a:off x="0" y="0"/>
          <a:ext cx="0" cy="0"/>
          <a:chOff x="0" y="0"/>
          <a:chExt cx="0" cy="0"/>
        </a:xfrm>
      </p:grpSpPr>
      <p:sp>
        <p:nvSpPr>
          <p:cNvPr id="418" name="Google Shape;418;p6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65"/>
          <p:cNvGrpSpPr/>
          <p:nvPr/>
        </p:nvGrpSpPr>
        <p:grpSpPr>
          <a:xfrm>
            <a:off x="830392" y="1191256"/>
            <a:ext cx="745763" cy="45826"/>
            <a:chOff x="4580561" y="2589004"/>
            <a:chExt cx="1064464" cy="25200"/>
          </a:xfrm>
        </p:grpSpPr>
        <p:sp>
          <p:nvSpPr>
            <p:cNvPr id="420" name="Google Shape;420;p6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6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423" name="Google Shape;423;p6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24" name="Google Shape;424;p6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25" name="Google Shape;425;p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6" name="Shape 426"/>
        <p:cNvGrpSpPr/>
        <p:nvPr/>
      </p:nvGrpSpPr>
      <p:grpSpPr>
        <a:xfrm>
          <a:off x="0" y="0"/>
          <a:ext cx="0" cy="0"/>
          <a:chOff x="0" y="0"/>
          <a:chExt cx="0" cy="0"/>
        </a:xfrm>
      </p:grpSpPr>
      <p:sp>
        <p:nvSpPr>
          <p:cNvPr id="427" name="Google Shape;427;p6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66"/>
          <p:cNvGrpSpPr/>
          <p:nvPr/>
        </p:nvGrpSpPr>
        <p:grpSpPr>
          <a:xfrm>
            <a:off x="830392" y="1191256"/>
            <a:ext cx="745763" cy="45826"/>
            <a:chOff x="4580561" y="2589004"/>
            <a:chExt cx="1064464" cy="25200"/>
          </a:xfrm>
        </p:grpSpPr>
        <p:sp>
          <p:nvSpPr>
            <p:cNvPr id="429" name="Google Shape;429;p6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6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432" name="Google Shape;432;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3" name="Shape 433"/>
        <p:cNvGrpSpPr/>
        <p:nvPr/>
      </p:nvGrpSpPr>
      <p:grpSpPr>
        <a:xfrm>
          <a:off x="0" y="0"/>
          <a:ext cx="0" cy="0"/>
          <a:chOff x="0" y="0"/>
          <a:chExt cx="0" cy="0"/>
        </a:xfrm>
      </p:grpSpPr>
      <p:sp>
        <p:nvSpPr>
          <p:cNvPr id="434" name="Google Shape;434;p6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6" name="Shape 436"/>
        <p:cNvGrpSpPr/>
        <p:nvPr/>
      </p:nvGrpSpPr>
      <p:grpSpPr>
        <a:xfrm>
          <a:off x="0" y="0"/>
          <a:ext cx="0" cy="0"/>
          <a:chOff x="0" y="0"/>
          <a:chExt cx="0" cy="0"/>
        </a:xfrm>
      </p:grpSpPr>
      <p:sp>
        <p:nvSpPr>
          <p:cNvPr id="437" name="Google Shape;437;p6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68"/>
          <p:cNvGrpSpPr/>
          <p:nvPr/>
        </p:nvGrpSpPr>
        <p:grpSpPr>
          <a:xfrm>
            <a:off x="830392" y="1191256"/>
            <a:ext cx="745763" cy="45826"/>
            <a:chOff x="4580561" y="2589004"/>
            <a:chExt cx="1064464" cy="25200"/>
          </a:xfrm>
        </p:grpSpPr>
        <p:sp>
          <p:nvSpPr>
            <p:cNvPr id="439" name="Google Shape;439;p6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68"/>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442" name="Google Shape;442;p68"/>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43" name="Google Shape;443;p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44" name="Shape 444"/>
        <p:cNvGrpSpPr/>
        <p:nvPr/>
      </p:nvGrpSpPr>
      <p:grpSpPr>
        <a:xfrm>
          <a:off x="0" y="0"/>
          <a:ext cx="0" cy="0"/>
          <a:chOff x="0" y="0"/>
          <a:chExt cx="0" cy="0"/>
        </a:xfrm>
      </p:grpSpPr>
      <p:grpSp>
        <p:nvGrpSpPr>
          <p:cNvPr id="445" name="Google Shape;445;p69"/>
          <p:cNvGrpSpPr/>
          <p:nvPr/>
        </p:nvGrpSpPr>
        <p:grpSpPr>
          <a:xfrm>
            <a:off x="830392" y="4169130"/>
            <a:ext cx="745763" cy="45826"/>
            <a:chOff x="4580561" y="2589004"/>
            <a:chExt cx="1064464" cy="25200"/>
          </a:xfrm>
        </p:grpSpPr>
        <p:sp>
          <p:nvSpPr>
            <p:cNvPr id="446" name="Google Shape;446;p6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69"/>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49" name="Google Shape;449;p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0" name="Shape 450"/>
        <p:cNvGrpSpPr/>
        <p:nvPr/>
      </p:nvGrpSpPr>
      <p:grpSpPr>
        <a:xfrm>
          <a:off x="0" y="0"/>
          <a:ext cx="0" cy="0"/>
          <a:chOff x="0" y="0"/>
          <a:chExt cx="0" cy="0"/>
        </a:xfrm>
      </p:grpSpPr>
      <p:sp>
        <p:nvSpPr>
          <p:cNvPr id="451" name="Google Shape;451;p70"/>
          <p:cNvSpPr/>
          <p:nvPr/>
        </p:nvSpPr>
        <p:spPr>
          <a:xfrm>
            <a:off x="0" y="0"/>
            <a:ext cx="4572000" cy="5143500"/>
          </a:xfrm>
          <a:prstGeom prst="rect">
            <a:avLst/>
          </a:prstGeom>
          <a:solidFill>
            <a:srgbClr val="4553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70"/>
          <p:cNvGrpSpPr/>
          <p:nvPr/>
        </p:nvGrpSpPr>
        <p:grpSpPr>
          <a:xfrm>
            <a:off x="830392" y="1191256"/>
            <a:ext cx="745763" cy="45826"/>
            <a:chOff x="4580561" y="2589004"/>
            <a:chExt cx="1064464" cy="25200"/>
          </a:xfrm>
        </p:grpSpPr>
        <p:sp>
          <p:nvSpPr>
            <p:cNvPr id="453" name="Google Shape;453;p70"/>
            <p:cNvSpPr/>
            <p:nvPr/>
          </p:nvSpPr>
          <p:spPr>
            <a:xfrm rot="-5400000">
              <a:off x="5366325" y="2335504"/>
              <a:ext cx="25200" cy="532200"/>
            </a:xfrm>
            <a:prstGeom prst="rect">
              <a:avLst/>
            </a:prstGeom>
            <a:solidFill>
              <a:srgbClr val="4553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0"/>
            <p:cNvSpPr/>
            <p:nvPr/>
          </p:nvSpPr>
          <p:spPr>
            <a:xfrm rot="-5400000">
              <a:off x="4836311" y="2333254"/>
              <a:ext cx="25200" cy="536700"/>
            </a:xfrm>
            <a:prstGeom prst="rect">
              <a:avLst/>
            </a:prstGeom>
            <a:solidFill>
              <a:srgbClr val="3E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7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456" name="Google Shape;456;p70"/>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57" name="Google Shape;457;p7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58" name="Google Shape;458;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59" name="Shape 459"/>
        <p:cNvGrpSpPr/>
        <p:nvPr/>
      </p:nvGrpSpPr>
      <p:grpSpPr>
        <a:xfrm>
          <a:off x="0" y="0"/>
          <a:ext cx="0" cy="0"/>
          <a:chOff x="0" y="0"/>
          <a:chExt cx="0" cy="0"/>
        </a:xfrm>
      </p:grpSpPr>
      <p:pic>
        <p:nvPicPr>
          <p:cNvPr descr="Side view of hands writing in a notebook at a cafe" id="460" name="Google Shape;460;p71"/>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461" name="Google Shape;461;p71"/>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71"/>
          <p:cNvGrpSpPr/>
          <p:nvPr/>
        </p:nvGrpSpPr>
        <p:grpSpPr>
          <a:xfrm>
            <a:off x="830392" y="1191256"/>
            <a:ext cx="745763" cy="45826"/>
            <a:chOff x="4580561" y="2589004"/>
            <a:chExt cx="1064464" cy="25200"/>
          </a:xfrm>
        </p:grpSpPr>
        <p:sp>
          <p:nvSpPr>
            <p:cNvPr id="463" name="Google Shape;463;p71"/>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1"/>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7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466" name="Google Shape;466;p7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467" name="Google Shape;467;p7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68" name="Google Shape;468;p71"/>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469" name="Shape 469"/>
        <p:cNvGrpSpPr/>
        <p:nvPr/>
      </p:nvGrpSpPr>
      <p:grpSpPr>
        <a:xfrm>
          <a:off x="0" y="0"/>
          <a:ext cx="0" cy="0"/>
          <a:chOff x="0" y="0"/>
          <a:chExt cx="0" cy="0"/>
        </a:xfrm>
      </p:grpSpPr>
      <p:pic>
        <p:nvPicPr>
          <p:cNvPr id="470" name="Google Shape;470;p72"/>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471" name="Google Shape;471;p72"/>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72"/>
          <p:cNvGrpSpPr/>
          <p:nvPr/>
        </p:nvGrpSpPr>
        <p:grpSpPr>
          <a:xfrm>
            <a:off x="830392" y="1191256"/>
            <a:ext cx="745763" cy="45826"/>
            <a:chOff x="4580561" y="2589004"/>
            <a:chExt cx="1064464" cy="25200"/>
          </a:xfrm>
        </p:grpSpPr>
        <p:sp>
          <p:nvSpPr>
            <p:cNvPr id="473" name="Google Shape;473;p7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7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476" name="Google Shape;476;p7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477" name="Google Shape;477;p7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8" name="Google Shape;478;p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9" name="Shape 479"/>
        <p:cNvGrpSpPr/>
        <p:nvPr/>
      </p:nvGrpSpPr>
      <p:grpSpPr>
        <a:xfrm>
          <a:off x="0" y="0"/>
          <a:ext cx="0" cy="0"/>
          <a:chOff x="0" y="0"/>
          <a:chExt cx="0" cy="0"/>
        </a:xfrm>
      </p:grpSpPr>
      <p:sp>
        <p:nvSpPr>
          <p:cNvPr id="480" name="Google Shape;480;p7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481" name="Google Shape;481;p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482" name="Shape 482"/>
        <p:cNvGrpSpPr/>
        <p:nvPr/>
      </p:nvGrpSpPr>
      <p:grpSpPr>
        <a:xfrm>
          <a:off x="0" y="0"/>
          <a:ext cx="0" cy="0"/>
          <a:chOff x="0" y="0"/>
          <a:chExt cx="0" cy="0"/>
        </a:xfrm>
      </p:grpSpPr>
      <p:grpSp>
        <p:nvGrpSpPr>
          <p:cNvPr id="483" name="Google Shape;483;p74"/>
          <p:cNvGrpSpPr/>
          <p:nvPr/>
        </p:nvGrpSpPr>
        <p:grpSpPr>
          <a:xfrm>
            <a:off x="830392" y="4169130"/>
            <a:ext cx="745763" cy="45826"/>
            <a:chOff x="4580561" y="2589004"/>
            <a:chExt cx="1064464" cy="25200"/>
          </a:xfrm>
        </p:grpSpPr>
        <p:sp>
          <p:nvSpPr>
            <p:cNvPr id="484" name="Google Shape;484;p7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7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487" name="Google Shape;487;p7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488" name="Google Shape;488;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9" name="Shape 489"/>
        <p:cNvGrpSpPr/>
        <p:nvPr/>
      </p:nvGrpSpPr>
      <p:grpSpPr>
        <a:xfrm>
          <a:off x="0" y="0"/>
          <a:ext cx="0" cy="0"/>
          <a:chOff x="0" y="0"/>
          <a:chExt cx="0" cy="0"/>
        </a:xfrm>
      </p:grpSpPr>
      <p:sp>
        <p:nvSpPr>
          <p:cNvPr id="490" name="Google Shape;490;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2">
    <p:spTree>
      <p:nvGrpSpPr>
        <p:cNvPr id="491" name="Shape 491"/>
        <p:cNvGrpSpPr/>
        <p:nvPr/>
      </p:nvGrpSpPr>
      <p:grpSpPr>
        <a:xfrm>
          <a:off x="0" y="0"/>
          <a:ext cx="0" cy="0"/>
          <a:chOff x="0" y="0"/>
          <a:chExt cx="0" cy="0"/>
        </a:xfrm>
      </p:grpSpPr>
      <p:sp>
        <p:nvSpPr>
          <p:cNvPr id="492" name="Google Shape;492;p76"/>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493" name="Google Shape;493;p76"/>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494" name="Google Shape;494;p7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5.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6" Type="http://schemas.openxmlformats.org/officeDocument/2006/relationships/theme" Target="../theme/theme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3.xml"/><Relationship Id="rId10" Type="http://schemas.openxmlformats.org/officeDocument/2006/relationships/slideLayout" Target="../slideLayouts/slideLayout52.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theme" Target="../theme/theme2.xml"/><Relationship Id="rId16" Type="http://schemas.openxmlformats.org/officeDocument/2006/relationships/slideLayout" Target="../slideLayouts/slideLayout71.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7" name="Google Shape;57;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182" name="Google Shape;182;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83" name="Google Shape;183;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 name="Shape 306"/>
        <p:cNvGrpSpPr/>
        <p:nvPr/>
      </p:nvGrpSpPr>
      <p:grpSpPr>
        <a:xfrm>
          <a:off x="0" y="0"/>
          <a:ext cx="0" cy="0"/>
          <a:chOff x="0" y="0"/>
          <a:chExt cx="0" cy="0"/>
        </a:xfrm>
      </p:grpSpPr>
      <p:sp>
        <p:nvSpPr>
          <p:cNvPr id="307" name="Google Shape;307;p46"/>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308" name="Google Shape;308;p46"/>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309" name="Google Shape;309;p4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365" name="Shape 365"/>
        <p:cNvGrpSpPr/>
        <p:nvPr/>
      </p:nvGrpSpPr>
      <p:grpSpPr>
        <a:xfrm>
          <a:off x="0" y="0"/>
          <a:ext cx="0" cy="0"/>
          <a:chOff x="0" y="0"/>
          <a:chExt cx="0" cy="0"/>
        </a:xfrm>
      </p:grpSpPr>
      <p:sp>
        <p:nvSpPr>
          <p:cNvPr id="366" name="Google Shape;366;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367" name="Google Shape;367;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368" name="Google Shape;368;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mailto:natalia.garcia@ironhack.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www.youtube.com/watch?v=8S0FDjFBj8o" TargetMode="External"/><Relationship Id="rId5" Type="http://schemas.openxmlformats.org/officeDocument/2006/relationships/image" Target="../media/image12.gif"/><Relationship Id="rId6" Type="http://schemas.openxmlformats.org/officeDocument/2006/relationships/image" Target="../media/image14.gif"/><Relationship Id="rId7"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hyperlink" Target="https://www.ted.com/talks/amy_cuddy_your_body_language_may_shape_who_you_are?language=en" TargetMode="External"/><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IH_BLUE-LOGO_1200x1200.png" id="499" name="Google Shape;499;p77"/>
          <p:cNvPicPr preferRelativeResize="0"/>
          <p:nvPr/>
        </p:nvPicPr>
        <p:blipFill rotWithShape="1">
          <a:blip r:embed="rId3">
            <a:alphaModFix/>
          </a:blip>
          <a:srcRect b="0" l="0" r="0" t="0"/>
          <a:stretch/>
        </p:blipFill>
        <p:spPr>
          <a:xfrm>
            <a:off x="3831226" y="1515225"/>
            <a:ext cx="1481547" cy="1481547"/>
          </a:xfrm>
          <a:prstGeom prst="rect">
            <a:avLst/>
          </a:prstGeom>
          <a:noFill/>
          <a:ln>
            <a:noFill/>
          </a:ln>
        </p:spPr>
      </p:pic>
      <p:sp>
        <p:nvSpPr>
          <p:cNvPr id="500" name="Google Shape;500;p77"/>
          <p:cNvSpPr txBox="1"/>
          <p:nvPr/>
        </p:nvSpPr>
        <p:spPr>
          <a:xfrm>
            <a:off x="3768542" y="3284965"/>
            <a:ext cx="1606800" cy="1953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5E5E5E"/>
              </a:buClr>
              <a:buSzPts val="1100"/>
              <a:buFont typeface="Arial"/>
              <a:buNone/>
            </a:pPr>
            <a:r>
              <a:t/>
            </a:r>
            <a:endParaRPr sz="500">
              <a:latin typeface="Roboto"/>
              <a:ea typeface="Roboto"/>
              <a:cs typeface="Roboto"/>
              <a:sym typeface="Roboto"/>
            </a:endParaRPr>
          </a:p>
        </p:txBody>
      </p:sp>
      <p:sp>
        <p:nvSpPr>
          <p:cNvPr id="501" name="Google Shape;501;p77"/>
          <p:cNvSpPr txBox="1"/>
          <p:nvPr/>
        </p:nvSpPr>
        <p:spPr>
          <a:xfrm>
            <a:off x="3079147" y="3017044"/>
            <a:ext cx="2985600" cy="247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F354A"/>
              </a:buClr>
              <a:buSzPts val="1500"/>
              <a:buFont typeface="Arial"/>
              <a:buNone/>
            </a:pPr>
            <a:r>
              <a:rPr b="1" lang="en" sz="1500">
                <a:solidFill>
                  <a:srgbClr val="2F354A"/>
                </a:solidFill>
                <a:latin typeface="Roboto"/>
                <a:ea typeface="Roboto"/>
                <a:cs typeface="Roboto"/>
                <a:sym typeface="Roboto"/>
              </a:rPr>
              <a:t>CAREER SERVICES </a:t>
            </a:r>
            <a:endParaRPr sz="500">
              <a:latin typeface="Roboto"/>
              <a:ea typeface="Roboto"/>
              <a:cs typeface="Roboto"/>
              <a:sym typeface="Roboto"/>
            </a:endParaRPr>
          </a:p>
        </p:txBody>
      </p:sp>
      <p:sp>
        <p:nvSpPr>
          <p:cNvPr id="502" name="Google Shape;502;p77"/>
          <p:cNvSpPr txBox="1"/>
          <p:nvPr/>
        </p:nvSpPr>
        <p:spPr>
          <a:xfrm>
            <a:off x="3644051" y="3285124"/>
            <a:ext cx="1731300" cy="177300"/>
          </a:xfrm>
          <a:prstGeom prst="rect">
            <a:avLst/>
          </a:prstGeom>
          <a:noFill/>
          <a:ln>
            <a:noFill/>
          </a:ln>
        </p:spPr>
        <p:txBody>
          <a:bodyPr anchorCtr="0" anchor="t" bIns="19050" lIns="19050" spcFirstLastPara="1" rIns="19050" wrap="square" tIns="19050">
            <a:noAutofit/>
          </a:bodyPr>
          <a:lstStyle/>
          <a:p>
            <a:pPr indent="0" lvl="0" marL="0" rtl="0" algn="ctr">
              <a:spcBef>
                <a:spcPts val="0"/>
              </a:spcBef>
              <a:spcAft>
                <a:spcPts val="0"/>
              </a:spcAft>
              <a:buClr>
                <a:srgbClr val="5E5E5E"/>
              </a:buClr>
              <a:buSzPts val="1100"/>
              <a:buFont typeface="Arial"/>
              <a:buNone/>
            </a:pPr>
            <a:r>
              <a:rPr lang="en" sz="1100">
                <a:solidFill>
                  <a:srgbClr val="5E5E5E"/>
                </a:solidFill>
                <a:latin typeface="Roboto"/>
                <a:ea typeface="Roboto"/>
                <a:cs typeface="Roboto"/>
                <a:sym typeface="Roboto"/>
              </a:rPr>
              <a:t>IRONHACK | MADRID</a:t>
            </a:r>
            <a:endParaRPr sz="500">
              <a:latin typeface="Roboto"/>
              <a:ea typeface="Roboto"/>
              <a:cs typeface="Roboto"/>
              <a:sym typeface="Roboto"/>
            </a:endParaRPr>
          </a:p>
        </p:txBody>
      </p:sp>
      <p:sp>
        <p:nvSpPr>
          <p:cNvPr id="503" name="Google Shape;503;p77"/>
          <p:cNvSpPr txBox="1"/>
          <p:nvPr/>
        </p:nvSpPr>
        <p:spPr>
          <a:xfrm>
            <a:off x="6346850" y="4625150"/>
            <a:ext cx="46068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*Images from: &lt;a href='https://www.freepik.com/photos/</a:t>
            </a:r>
            <a:endParaRPr sz="700"/>
          </a:p>
        </p:txBody>
      </p:sp>
      <p:sp>
        <p:nvSpPr>
          <p:cNvPr id="504" name="Google Shape;504;p77"/>
          <p:cNvSpPr txBox="1"/>
          <p:nvPr/>
        </p:nvSpPr>
        <p:spPr>
          <a:xfrm>
            <a:off x="131625" y="4381850"/>
            <a:ext cx="5416200" cy="6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By Natalia García </a:t>
            </a:r>
            <a:endParaRPr sz="1200"/>
          </a:p>
          <a:p>
            <a:pPr indent="0" lvl="0" marL="0" rtl="0" algn="l">
              <a:spcBef>
                <a:spcPts val="0"/>
              </a:spcBef>
              <a:spcAft>
                <a:spcPts val="0"/>
              </a:spcAft>
              <a:buNone/>
            </a:pPr>
            <a:r>
              <a:rPr lang="en" sz="1200" u="sng">
                <a:solidFill>
                  <a:schemeClr val="hlink"/>
                </a:solidFill>
                <a:hlinkClick r:id="rId4"/>
              </a:rPr>
              <a:t>natalia.garcia@ironhack.com</a:t>
            </a:r>
            <a:r>
              <a:rPr lang="en" sz="1200"/>
              <a:t> </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86"/>
          <p:cNvPicPr preferRelativeResize="0"/>
          <p:nvPr/>
        </p:nvPicPr>
        <p:blipFill>
          <a:blip r:embed="rId3">
            <a:alphaModFix/>
          </a:blip>
          <a:stretch>
            <a:fillRect/>
          </a:stretch>
        </p:blipFill>
        <p:spPr>
          <a:xfrm>
            <a:off x="0" y="1842999"/>
            <a:ext cx="3132324" cy="3300501"/>
          </a:xfrm>
          <a:prstGeom prst="rect">
            <a:avLst/>
          </a:prstGeom>
          <a:noFill/>
          <a:ln>
            <a:noFill/>
          </a:ln>
        </p:spPr>
      </p:pic>
      <p:pic>
        <p:nvPicPr>
          <p:cNvPr descr="Image" id="600" name="Google Shape;600;p86"/>
          <p:cNvPicPr preferRelativeResize="0"/>
          <p:nvPr/>
        </p:nvPicPr>
        <p:blipFill rotWithShape="1">
          <a:blip r:embed="rId4">
            <a:alphaModFix/>
          </a:blip>
          <a:srcRect b="0" l="0" r="0" t="0"/>
          <a:stretch/>
        </p:blipFill>
        <p:spPr>
          <a:xfrm>
            <a:off x="-1243012" y="3481388"/>
            <a:ext cx="3448050" cy="3714750"/>
          </a:xfrm>
          <a:prstGeom prst="rect">
            <a:avLst/>
          </a:prstGeom>
          <a:noFill/>
          <a:ln>
            <a:noFill/>
          </a:ln>
        </p:spPr>
      </p:pic>
      <p:pic>
        <p:nvPicPr>
          <p:cNvPr descr="Image" id="601" name="Google Shape;601;p86"/>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sp>
        <p:nvSpPr>
          <p:cNvPr id="602" name="Google Shape;602;p86"/>
          <p:cNvSpPr txBox="1"/>
          <p:nvPr/>
        </p:nvSpPr>
        <p:spPr>
          <a:xfrm>
            <a:off x="1149813" y="1969894"/>
            <a:ext cx="2484600" cy="1309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A56AE3"/>
              </a:buClr>
              <a:buSzPts val="3000"/>
              <a:buFont typeface="Arial"/>
              <a:buNone/>
            </a:pPr>
            <a:r>
              <a:rPr b="1" lang="en" sz="3000">
                <a:latin typeface="Roboto"/>
                <a:ea typeface="Roboto"/>
                <a:cs typeface="Roboto"/>
                <a:sym typeface="Roboto"/>
              </a:rPr>
              <a:t>Tips a tener</a:t>
            </a:r>
            <a:endParaRPr b="1" sz="3000">
              <a:latin typeface="Roboto"/>
              <a:ea typeface="Roboto"/>
              <a:cs typeface="Roboto"/>
              <a:sym typeface="Roboto"/>
            </a:endParaRPr>
          </a:p>
          <a:p>
            <a:pPr indent="0" lvl="0" marL="0" marR="0" rtl="0" algn="r">
              <a:lnSpc>
                <a:spcPct val="100000"/>
              </a:lnSpc>
              <a:spcBef>
                <a:spcPts val="0"/>
              </a:spcBef>
              <a:spcAft>
                <a:spcPts val="0"/>
              </a:spcAft>
              <a:buClr>
                <a:srgbClr val="A56AE3"/>
              </a:buClr>
              <a:buSzPts val="3000"/>
              <a:buFont typeface="Arial"/>
              <a:buNone/>
            </a:pPr>
            <a:r>
              <a:rPr b="1" lang="en" sz="3000">
                <a:latin typeface="Roboto"/>
                <a:ea typeface="Roboto"/>
                <a:cs typeface="Roboto"/>
                <a:sym typeface="Roboto"/>
              </a:rPr>
              <a:t>en cuenta </a:t>
            </a:r>
            <a:endParaRPr b="1" sz="3000">
              <a:latin typeface="Roboto"/>
              <a:ea typeface="Roboto"/>
              <a:cs typeface="Roboto"/>
              <a:sym typeface="Roboto"/>
            </a:endParaRPr>
          </a:p>
        </p:txBody>
      </p:sp>
      <p:cxnSp>
        <p:nvCxnSpPr>
          <p:cNvPr id="603" name="Google Shape;603;p86"/>
          <p:cNvCxnSpPr/>
          <p:nvPr/>
        </p:nvCxnSpPr>
        <p:spPr>
          <a:xfrm rot="10800000">
            <a:off x="3686175" y="-29445"/>
            <a:ext cx="0" cy="2375400"/>
          </a:xfrm>
          <a:prstGeom prst="straightConnector1">
            <a:avLst/>
          </a:prstGeom>
          <a:noFill/>
          <a:ln cap="flat" cmpd="sng" w="38100">
            <a:solidFill>
              <a:srgbClr val="D0D0D0"/>
            </a:solidFill>
            <a:prstDash val="solid"/>
            <a:miter lim="400000"/>
            <a:headEnd len="sm" w="sm" type="none"/>
            <a:tailEnd len="sm" w="sm" type="none"/>
          </a:ln>
        </p:spPr>
      </p:cxnSp>
      <p:sp>
        <p:nvSpPr>
          <p:cNvPr id="604" name="Google Shape;604;p86"/>
          <p:cNvSpPr txBox="1"/>
          <p:nvPr/>
        </p:nvSpPr>
        <p:spPr>
          <a:xfrm>
            <a:off x="444194" y="473794"/>
            <a:ext cx="2471400" cy="314400"/>
          </a:xfrm>
          <a:prstGeom prst="rect">
            <a:avLst/>
          </a:prstGeom>
          <a:solidFill>
            <a:srgbClr val="062F55"/>
          </a:solid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Pefect Pitch </a:t>
            </a:r>
            <a:endParaRPr sz="500">
              <a:latin typeface="Roboto"/>
              <a:ea typeface="Roboto"/>
              <a:cs typeface="Roboto"/>
              <a:sym typeface="Roboto"/>
            </a:endParaRPr>
          </a:p>
        </p:txBody>
      </p:sp>
      <p:sp>
        <p:nvSpPr>
          <p:cNvPr id="605" name="Google Shape;605;p86"/>
          <p:cNvSpPr txBox="1"/>
          <p:nvPr/>
        </p:nvSpPr>
        <p:spPr>
          <a:xfrm>
            <a:off x="4306125" y="613050"/>
            <a:ext cx="4341900" cy="391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b="1" sz="1100">
              <a:solidFill>
                <a:schemeClr val="dk1"/>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b="1" sz="1100">
              <a:solidFill>
                <a:schemeClr val="dk1"/>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b="1" sz="1100">
              <a:solidFill>
                <a:schemeClr val="dk1"/>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rPr b="1" lang="en">
                <a:solidFill>
                  <a:schemeClr val="dk1"/>
                </a:solidFill>
                <a:latin typeface="Roboto"/>
                <a:ea typeface="Roboto"/>
                <a:cs typeface="Roboto"/>
                <a:sym typeface="Roboto"/>
              </a:rPr>
              <a:t>Lo que debes hacer: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100">
              <a:solidFill>
                <a:schemeClr val="dk1"/>
              </a:solidFill>
              <a:latin typeface="Roboto"/>
              <a:ea typeface="Roboto"/>
              <a:cs typeface="Roboto"/>
              <a:sym typeface="Roboto"/>
            </a:endParaRPr>
          </a:p>
          <a:p>
            <a:pPr indent="-304800" lvl="0" marL="457200" rtl="0" algn="just">
              <a:lnSpc>
                <a:spcPct val="150000"/>
              </a:lnSpc>
              <a:spcBef>
                <a:spcPts val="0"/>
              </a:spcBef>
              <a:spcAft>
                <a:spcPts val="0"/>
              </a:spcAft>
              <a:buClr>
                <a:srgbClr val="212529"/>
              </a:buClr>
              <a:buSzPts val="1200"/>
              <a:buFont typeface="Roboto"/>
              <a:buChar char="-"/>
            </a:pPr>
            <a:r>
              <a:rPr lang="en" sz="1200">
                <a:solidFill>
                  <a:srgbClr val="212529"/>
                </a:solidFill>
                <a:highlight>
                  <a:srgbClr val="FFFFFF"/>
                </a:highlight>
                <a:latin typeface="Roboto"/>
                <a:ea typeface="Roboto"/>
                <a:cs typeface="Roboto"/>
                <a:sym typeface="Roboto"/>
              </a:rPr>
              <a:t>Mantenerlo corto, concreto y natural. </a:t>
            </a:r>
            <a:endParaRPr sz="1200">
              <a:solidFill>
                <a:srgbClr val="212529"/>
              </a:solidFill>
              <a:highlight>
                <a:srgbClr val="FFFFFF"/>
              </a:highlight>
              <a:latin typeface="Roboto"/>
              <a:ea typeface="Roboto"/>
              <a:cs typeface="Roboto"/>
              <a:sym typeface="Roboto"/>
            </a:endParaRPr>
          </a:p>
          <a:p>
            <a:pPr indent="-304800" lvl="0" marL="457200" rtl="0" algn="just">
              <a:lnSpc>
                <a:spcPct val="150000"/>
              </a:lnSpc>
              <a:spcBef>
                <a:spcPts val="0"/>
              </a:spcBef>
              <a:spcAft>
                <a:spcPts val="0"/>
              </a:spcAft>
              <a:buClr>
                <a:srgbClr val="292828"/>
              </a:buClr>
              <a:buSzPts val="1200"/>
              <a:buFont typeface="Roboto"/>
              <a:buChar char="-"/>
            </a:pPr>
            <a:r>
              <a:rPr b="1" lang="en" sz="1200">
                <a:solidFill>
                  <a:srgbClr val="292828"/>
                </a:solidFill>
                <a:highlight>
                  <a:srgbClr val="FFFFFF"/>
                </a:highlight>
                <a:latin typeface="Roboto"/>
                <a:ea typeface="Roboto"/>
                <a:cs typeface="Roboto"/>
                <a:sym typeface="Roboto"/>
              </a:rPr>
              <a:t>Respira.</a:t>
            </a:r>
            <a:r>
              <a:rPr lang="en" sz="1200">
                <a:solidFill>
                  <a:srgbClr val="292828"/>
                </a:solidFill>
                <a:highlight>
                  <a:srgbClr val="FFFFFF"/>
                </a:highlight>
                <a:latin typeface="Roboto"/>
                <a:ea typeface="Roboto"/>
                <a:cs typeface="Roboto"/>
                <a:sym typeface="Roboto"/>
              </a:rPr>
              <a:t> No es una competencia.</a:t>
            </a:r>
            <a:endParaRPr sz="1200">
              <a:solidFill>
                <a:srgbClr val="292828"/>
              </a:solidFill>
              <a:highlight>
                <a:srgbClr val="FFFFFF"/>
              </a:highlight>
              <a:latin typeface="Roboto"/>
              <a:ea typeface="Roboto"/>
              <a:cs typeface="Roboto"/>
              <a:sym typeface="Roboto"/>
            </a:endParaRPr>
          </a:p>
          <a:p>
            <a:pPr indent="-304800" lvl="0" marL="457200" rtl="0" algn="just">
              <a:lnSpc>
                <a:spcPct val="150000"/>
              </a:lnSpc>
              <a:spcBef>
                <a:spcPts val="0"/>
              </a:spcBef>
              <a:spcAft>
                <a:spcPts val="0"/>
              </a:spcAft>
              <a:buClr>
                <a:srgbClr val="292828"/>
              </a:buClr>
              <a:buSzPts val="1200"/>
              <a:buFont typeface="Roboto"/>
              <a:buChar char="-"/>
            </a:pPr>
            <a:r>
              <a:rPr b="1" lang="en" sz="1200">
                <a:solidFill>
                  <a:srgbClr val="292828"/>
                </a:solidFill>
                <a:highlight>
                  <a:srgbClr val="FFFFFF"/>
                </a:highlight>
                <a:latin typeface="Roboto"/>
                <a:ea typeface="Roboto"/>
                <a:cs typeface="Roboto"/>
                <a:sym typeface="Roboto"/>
              </a:rPr>
              <a:t>Sonrie</a:t>
            </a:r>
            <a:r>
              <a:rPr lang="en" sz="1200">
                <a:solidFill>
                  <a:srgbClr val="292828"/>
                </a:solidFill>
                <a:highlight>
                  <a:srgbClr val="FFFFFF"/>
                </a:highlight>
                <a:latin typeface="Roboto"/>
                <a:ea typeface="Roboto"/>
                <a:cs typeface="Roboto"/>
                <a:sym typeface="Roboto"/>
              </a:rPr>
              <a:t> en los primeros 10 segundos de la llamada.  </a:t>
            </a:r>
            <a:endParaRPr sz="1200">
              <a:solidFill>
                <a:srgbClr val="292828"/>
              </a:solidFill>
              <a:highlight>
                <a:srgbClr val="FFFFFF"/>
              </a:highlight>
              <a:latin typeface="Roboto"/>
              <a:ea typeface="Roboto"/>
              <a:cs typeface="Roboto"/>
              <a:sym typeface="Roboto"/>
            </a:endParaRPr>
          </a:p>
          <a:p>
            <a:pPr indent="-304800" lvl="0" marL="457200" rtl="0" algn="just">
              <a:lnSpc>
                <a:spcPct val="150000"/>
              </a:lnSpc>
              <a:spcBef>
                <a:spcPts val="0"/>
              </a:spcBef>
              <a:spcAft>
                <a:spcPts val="0"/>
              </a:spcAft>
              <a:buClr>
                <a:srgbClr val="212529"/>
              </a:buClr>
              <a:buSzPts val="1200"/>
              <a:buFont typeface="Roboto"/>
              <a:buChar char="-"/>
            </a:pPr>
            <a:r>
              <a:rPr b="1" lang="en" sz="1200">
                <a:solidFill>
                  <a:srgbClr val="062F55"/>
                </a:solidFill>
                <a:highlight>
                  <a:srgbClr val="FFFFFF"/>
                </a:highlight>
                <a:latin typeface="Roboto"/>
                <a:ea typeface="Roboto"/>
                <a:cs typeface="Roboto"/>
                <a:sym typeface="Roboto"/>
              </a:rPr>
              <a:t>Practica. </a:t>
            </a:r>
            <a:r>
              <a:rPr lang="en" sz="1200">
                <a:solidFill>
                  <a:srgbClr val="062F55"/>
                </a:solidFill>
                <a:highlight>
                  <a:srgbClr val="FFFFFF"/>
                </a:highlight>
                <a:latin typeface="Roboto"/>
                <a:ea typeface="Roboto"/>
                <a:cs typeface="Roboto"/>
                <a:sym typeface="Roboto"/>
              </a:rPr>
              <a:t> Esto te ayudará a verte mas natural.  </a:t>
            </a:r>
            <a:endParaRPr sz="1200">
              <a:solidFill>
                <a:srgbClr val="292828"/>
              </a:solidFill>
              <a:highlight>
                <a:srgbClr val="FFFFFF"/>
              </a:highlight>
              <a:latin typeface="Roboto"/>
              <a:ea typeface="Roboto"/>
              <a:cs typeface="Roboto"/>
              <a:sym typeface="Roboto"/>
            </a:endParaRPr>
          </a:p>
          <a:p>
            <a:pPr indent="-304800" lvl="0" marL="457200" rtl="0" algn="just">
              <a:lnSpc>
                <a:spcPct val="150000"/>
              </a:lnSpc>
              <a:spcBef>
                <a:spcPts val="0"/>
              </a:spcBef>
              <a:spcAft>
                <a:spcPts val="0"/>
              </a:spcAft>
              <a:buClr>
                <a:srgbClr val="292828"/>
              </a:buClr>
              <a:buSzPts val="1200"/>
              <a:buFont typeface="Roboto"/>
              <a:buChar char="-"/>
            </a:pPr>
            <a:r>
              <a:rPr b="1" lang="en" sz="1200">
                <a:solidFill>
                  <a:srgbClr val="062F55"/>
                </a:solidFill>
                <a:highlight>
                  <a:srgbClr val="FFFFFF"/>
                </a:highlight>
                <a:latin typeface="Roboto"/>
                <a:ea typeface="Roboto"/>
                <a:cs typeface="Roboto"/>
                <a:sym typeface="Roboto"/>
              </a:rPr>
              <a:t>Adapta. </a:t>
            </a:r>
            <a:r>
              <a:rPr lang="en" sz="1200">
                <a:solidFill>
                  <a:srgbClr val="062F55"/>
                </a:solidFill>
                <a:highlight>
                  <a:srgbClr val="FFFFFF"/>
                </a:highlight>
                <a:latin typeface="Roboto"/>
                <a:ea typeface="Roboto"/>
                <a:cs typeface="Roboto"/>
                <a:sym typeface="Roboto"/>
              </a:rPr>
              <a:t>Piensa en quién te escucha. No vayas por ahí como un loro soltando tu rollo. </a:t>
            </a:r>
            <a:endParaRPr sz="1200">
              <a:solidFill>
                <a:srgbClr val="292828"/>
              </a:solidFill>
              <a:highlight>
                <a:srgbClr val="FFFFFF"/>
              </a:highlight>
              <a:latin typeface="Roboto"/>
              <a:ea typeface="Roboto"/>
              <a:cs typeface="Roboto"/>
              <a:sym typeface="Roboto"/>
            </a:endParaRPr>
          </a:p>
          <a:p>
            <a:pPr indent="-304800" lvl="0" marL="457200" rtl="0" algn="just">
              <a:lnSpc>
                <a:spcPct val="150000"/>
              </a:lnSpc>
              <a:spcBef>
                <a:spcPts val="0"/>
              </a:spcBef>
              <a:spcAft>
                <a:spcPts val="0"/>
              </a:spcAft>
              <a:buClr>
                <a:srgbClr val="292828"/>
              </a:buClr>
              <a:buSzPts val="1200"/>
              <a:buFont typeface="Roboto Mono"/>
              <a:buChar char="-"/>
            </a:pPr>
            <a:r>
              <a:rPr b="1" lang="en" sz="1200">
                <a:solidFill>
                  <a:srgbClr val="062F55"/>
                </a:solidFill>
                <a:highlight>
                  <a:srgbClr val="FFFFFF"/>
                </a:highlight>
                <a:latin typeface="Roboto"/>
                <a:ea typeface="Roboto"/>
                <a:cs typeface="Roboto"/>
                <a:sym typeface="Roboto"/>
              </a:rPr>
              <a:t>Cuenta una historia. </a:t>
            </a:r>
            <a:r>
              <a:rPr lang="en" sz="1200">
                <a:solidFill>
                  <a:srgbClr val="062F55"/>
                </a:solidFill>
                <a:highlight>
                  <a:srgbClr val="FFFFFF"/>
                </a:highlight>
                <a:latin typeface="Roboto"/>
                <a:ea typeface="Roboto"/>
                <a:cs typeface="Roboto"/>
                <a:sym typeface="Roboto"/>
              </a:rPr>
              <a:t>Muchos aquí os estáis reinventando, id a las emociones también. </a:t>
            </a:r>
            <a:endParaRPr sz="1200">
              <a:solidFill>
                <a:srgbClr val="292828"/>
              </a:solidFill>
              <a:highlight>
                <a:srgbClr val="FFFFFF"/>
              </a:highlight>
              <a:latin typeface="Roboto"/>
              <a:ea typeface="Roboto"/>
              <a:cs typeface="Roboto"/>
              <a:sym typeface="Roboto"/>
            </a:endParaRPr>
          </a:p>
          <a:p>
            <a:pPr indent="-304800" lvl="0" marL="457200" rtl="0" algn="just">
              <a:lnSpc>
                <a:spcPct val="150000"/>
              </a:lnSpc>
              <a:spcBef>
                <a:spcPts val="0"/>
              </a:spcBef>
              <a:spcAft>
                <a:spcPts val="0"/>
              </a:spcAft>
              <a:buClr>
                <a:srgbClr val="292828"/>
              </a:buClr>
              <a:buSzPts val="1200"/>
              <a:buFont typeface="Roboto Mono"/>
              <a:buChar char="-"/>
            </a:pPr>
            <a:r>
              <a:rPr lang="en" sz="1200">
                <a:solidFill>
                  <a:srgbClr val="292828"/>
                </a:solidFill>
                <a:highlight>
                  <a:srgbClr val="FFFFFF"/>
                </a:highlight>
                <a:latin typeface="Roboto"/>
                <a:ea typeface="Roboto"/>
                <a:cs typeface="Roboto"/>
                <a:sym typeface="Roboto"/>
              </a:rPr>
              <a:t>Entrega un </a:t>
            </a:r>
            <a:r>
              <a:rPr b="1" lang="en" sz="1200">
                <a:solidFill>
                  <a:srgbClr val="292828"/>
                </a:solidFill>
                <a:highlight>
                  <a:srgbClr val="FFFFFF"/>
                </a:highlight>
                <a:latin typeface="Roboto"/>
                <a:ea typeface="Roboto"/>
                <a:cs typeface="Roboto"/>
                <a:sym typeface="Roboto"/>
              </a:rPr>
              <a:t>mensaje clave. </a:t>
            </a:r>
            <a:r>
              <a:rPr lang="en" sz="1200">
                <a:solidFill>
                  <a:srgbClr val="292828"/>
                </a:solidFill>
                <a:highlight>
                  <a:srgbClr val="FFFFFF"/>
                </a:highlight>
                <a:latin typeface="Roboto"/>
                <a:ea typeface="Roboto"/>
                <a:cs typeface="Roboto"/>
                <a:sym typeface="Roboto"/>
              </a:rPr>
              <a:t>Recuerda que debe ser un pitch con el que logres un objetivo. Lleva ese objetivo en mente. </a:t>
            </a:r>
            <a:endParaRPr sz="1200">
              <a:solidFill>
                <a:srgbClr val="292828"/>
              </a:solidFill>
              <a:highlight>
                <a:srgbClr val="FFFFFF"/>
              </a:highlight>
              <a:latin typeface="Roboto"/>
              <a:ea typeface="Roboto"/>
              <a:cs typeface="Roboto"/>
              <a:sym typeface="Roboto"/>
            </a:endParaRPr>
          </a:p>
          <a:p>
            <a:pPr indent="0" lvl="0" marL="0" rtl="0" algn="just">
              <a:lnSpc>
                <a:spcPct val="150000"/>
              </a:lnSpc>
              <a:spcBef>
                <a:spcPts val="1200"/>
              </a:spcBef>
              <a:spcAft>
                <a:spcPts val="900"/>
              </a:spcAft>
              <a:buNone/>
            </a:pPr>
            <a:r>
              <a:t/>
            </a:r>
            <a:endParaRPr sz="1200">
              <a:solidFill>
                <a:srgbClr val="292828"/>
              </a:solidFill>
              <a:highlight>
                <a:srgbClr val="FFFFFF"/>
              </a:highlight>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descr="Image" id="610" name="Google Shape;610;p8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611" name="Google Shape;611;p87"/>
          <p:cNvSpPr txBox="1"/>
          <p:nvPr/>
        </p:nvSpPr>
        <p:spPr>
          <a:xfrm>
            <a:off x="1140413" y="2345944"/>
            <a:ext cx="2484600" cy="1309800"/>
          </a:xfrm>
          <a:prstGeom prst="rect">
            <a:avLst/>
          </a:prstGeom>
          <a:noFill/>
          <a:ln>
            <a:noFill/>
          </a:ln>
        </p:spPr>
        <p:txBody>
          <a:bodyPr anchorCtr="0" anchor="ctr" bIns="19050" lIns="19050" spcFirstLastPara="1" rIns="19050" wrap="square" tIns="19050">
            <a:noAutofit/>
          </a:bodyPr>
          <a:lstStyle/>
          <a:p>
            <a:pPr indent="0" lvl="0" marL="0" marR="0" rtl="0" algn="r">
              <a:lnSpc>
                <a:spcPct val="100000"/>
              </a:lnSpc>
              <a:spcBef>
                <a:spcPts val="0"/>
              </a:spcBef>
              <a:spcAft>
                <a:spcPts val="0"/>
              </a:spcAft>
              <a:buClr>
                <a:srgbClr val="A56AE3"/>
              </a:buClr>
              <a:buSzPts val="3000"/>
              <a:buFont typeface="Arial"/>
              <a:buNone/>
            </a:pPr>
            <a:r>
              <a:rPr b="1" lang="en" sz="3000">
                <a:latin typeface="Roboto"/>
                <a:ea typeface="Roboto"/>
                <a:cs typeface="Roboto"/>
                <a:sym typeface="Roboto"/>
              </a:rPr>
              <a:t>Lo que NO</a:t>
            </a:r>
            <a:endParaRPr b="1" sz="3000">
              <a:latin typeface="Roboto"/>
              <a:ea typeface="Roboto"/>
              <a:cs typeface="Roboto"/>
              <a:sym typeface="Roboto"/>
            </a:endParaRPr>
          </a:p>
          <a:p>
            <a:pPr indent="0" lvl="0" marL="0" marR="0" rtl="0" algn="r">
              <a:lnSpc>
                <a:spcPct val="100000"/>
              </a:lnSpc>
              <a:spcBef>
                <a:spcPts val="0"/>
              </a:spcBef>
              <a:spcAft>
                <a:spcPts val="0"/>
              </a:spcAft>
              <a:buClr>
                <a:srgbClr val="A56AE3"/>
              </a:buClr>
              <a:buSzPts val="3000"/>
              <a:buFont typeface="Arial"/>
              <a:buNone/>
            </a:pPr>
            <a:r>
              <a:rPr b="1" lang="en" sz="3000">
                <a:latin typeface="Roboto"/>
                <a:ea typeface="Roboto"/>
                <a:cs typeface="Roboto"/>
                <a:sym typeface="Roboto"/>
              </a:rPr>
              <a:t>Debes hacer</a:t>
            </a:r>
            <a:endParaRPr b="1" sz="3000">
              <a:latin typeface="Roboto"/>
              <a:ea typeface="Roboto"/>
              <a:cs typeface="Roboto"/>
              <a:sym typeface="Roboto"/>
            </a:endParaRPr>
          </a:p>
        </p:txBody>
      </p:sp>
      <p:cxnSp>
        <p:nvCxnSpPr>
          <p:cNvPr id="612" name="Google Shape;612;p87"/>
          <p:cNvCxnSpPr/>
          <p:nvPr/>
        </p:nvCxnSpPr>
        <p:spPr>
          <a:xfrm rot="10800000">
            <a:off x="3686175" y="-29445"/>
            <a:ext cx="0" cy="2375400"/>
          </a:xfrm>
          <a:prstGeom prst="straightConnector1">
            <a:avLst/>
          </a:prstGeom>
          <a:noFill/>
          <a:ln cap="flat" cmpd="sng" w="38100">
            <a:solidFill>
              <a:srgbClr val="D0D0D0"/>
            </a:solidFill>
            <a:prstDash val="solid"/>
            <a:miter lim="400000"/>
            <a:headEnd len="sm" w="sm" type="none"/>
            <a:tailEnd len="sm" w="sm" type="none"/>
          </a:ln>
        </p:spPr>
      </p:cxnSp>
      <p:sp>
        <p:nvSpPr>
          <p:cNvPr id="613" name="Google Shape;613;p87"/>
          <p:cNvSpPr txBox="1"/>
          <p:nvPr/>
        </p:nvSpPr>
        <p:spPr>
          <a:xfrm>
            <a:off x="444194" y="473794"/>
            <a:ext cx="2471400" cy="314400"/>
          </a:xfrm>
          <a:prstGeom prst="rect">
            <a:avLst/>
          </a:prstGeom>
          <a:solidFill>
            <a:srgbClr val="062F55"/>
          </a:solid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Perfect pitch</a:t>
            </a:r>
            <a:endParaRPr sz="500">
              <a:latin typeface="Roboto"/>
              <a:ea typeface="Roboto"/>
              <a:cs typeface="Roboto"/>
              <a:sym typeface="Roboto"/>
            </a:endParaRPr>
          </a:p>
        </p:txBody>
      </p:sp>
      <p:sp>
        <p:nvSpPr>
          <p:cNvPr id="614" name="Google Shape;614;p87"/>
          <p:cNvSpPr txBox="1"/>
          <p:nvPr/>
        </p:nvSpPr>
        <p:spPr>
          <a:xfrm>
            <a:off x="4306125" y="613050"/>
            <a:ext cx="4341900" cy="391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b="1" sz="1100">
              <a:solidFill>
                <a:schemeClr val="dk1"/>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b="1">
              <a:solidFill>
                <a:schemeClr val="dk1"/>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solidFill>
                <a:schemeClr val="dk1"/>
              </a:solidFill>
              <a:latin typeface="Roboto"/>
              <a:ea typeface="Roboto"/>
              <a:cs typeface="Roboto"/>
              <a:sym typeface="Roboto"/>
            </a:endParaRPr>
          </a:p>
          <a:p>
            <a:pPr indent="-304800" lvl="0" marL="457200" rtl="0" algn="just">
              <a:lnSpc>
                <a:spcPct val="150000"/>
              </a:lnSpc>
              <a:spcBef>
                <a:spcPts val="0"/>
              </a:spcBef>
              <a:spcAft>
                <a:spcPts val="0"/>
              </a:spcAft>
              <a:buClr>
                <a:schemeClr val="dk1"/>
              </a:buClr>
              <a:buSzPts val="1200"/>
              <a:buFont typeface="Roboto"/>
              <a:buChar char="-"/>
            </a:pPr>
            <a:r>
              <a:rPr b="1" lang="en" sz="1200">
                <a:solidFill>
                  <a:srgbClr val="062F55"/>
                </a:solidFill>
                <a:latin typeface="Roboto"/>
                <a:ea typeface="Roboto"/>
                <a:cs typeface="Roboto"/>
                <a:sym typeface="Roboto"/>
              </a:rPr>
              <a:t>No hables rápido</a:t>
            </a:r>
            <a:r>
              <a:rPr lang="en" sz="1200">
                <a:solidFill>
                  <a:srgbClr val="062F55"/>
                </a:solidFill>
                <a:latin typeface="Roboto"/>
                <a:ea typeface="Roboto"/>
                <a:cs typeface="Roboto"/>
                <a:sym typeface="Roboto"/>
              </a:rPr>
              <a:t>.</a:t>
            </a:r>
            <a:r>
              <a:rPr lang="en" sz="1200">
                <a:solidFill>
                  <a:schemeClr val="dk1"/>
                </a:solidFill>
                <a:latin typeface="Roboto"/>
                <a:ea typeface="Roboto"/>
                <a:cs typeface="Roboto"/>
                <a:sym typeface="Roboto"/>
              </a:rPr>
              <a:t> La idea es que una presentación breve no supere alrededor de 2 minutos pero no intentes meter 20 minutos de historia en 120 segundos.   </a:t>
            </a:r>
            <a:endParaRPr sz="1200">
              <a:solidFill>
                <a:schemeClr val="dk1"/>
              </a:solidFill>
              <a:latin typeface="Roboto"/>
              <a:ea typeface="Roboto"/>
              <a:cs typeface="Roboto"/>
              <a:sym typeface="Roboto"/>
            </a:endParaRPr>
          </a:p>
          <a:p>
            <a:pPr indent="-304800" lvl="0" marL="457200" rtl="0" algn="just">
              <a:lnSpc>
                <a:spcPct val="150000"/>
              </a:lnSpc>
              <a:spcBef>
                <a:spcPts val="0"/>
              </a:spcBef>
              <a:spcAft>
                <a:spcPts val="0"/>
              </a:spcAft>
              <a:buClr>
                <a:schemeClr val="dk1"/>
              </a:buClr>
              <a:buSzPts val="1200"/>
              <a:buFont typeface="Roboto"/>
              <a:buChar char="-"/>
            </a:pPr>
            <a:r>
              <a:rPr b="1" lang="en" sz="1200">
                <a:solidFill>
                  <a:srgbClr val="062F55"/>
                </a:solidFill>
                <a:latin typeface="Roboto"/>
                <a:ea typeface="Roboto"/>
                <a:cs typeface="Roboto"/>
                <a:sym typeface="Roboto"/>
              </a:rPr>
              <a:t>Piensa como un vendedor. </a:t>
            </a:r>
            <a:r>
              <a:rPr lang="en" sz="1200">
                <a:solidFill>
                  <a:srgbClr val="062F55"/>
                </a:solidFill>
                <a:latin typeface="Roboto"/>
                <a:ea typeface="Roboto"/>
                <a:cs typeface="Roboto"/>
                <a:sym typeface="Roboto"/>
              </a:rPr>
              <a:t>Evita tecnicismos, palabras extrañas. Escríbelo para que se entienda. </a:t>
            </a:r>
            <a:endParaRPr sz="1200">
              <a:solidFill>
                <a:schemeClr val="dk1"/>
              </a:solidFill>
              <a:latin typeface="Roboto"/>
              <a:ea typeface="Roboto"/>
              <a:cs typeface="Roboto"/>
              <a:sym typeface="Roboto"/>
            </a:endParaRPr>
          </a:p>
          <a:p>
            <a:pPr indent="-304800" lvl="0" marL="457200" rtl="0" algn="just">
              <a:lnSpc>
                <a:spcPct val="150000"/>
              </a:lnSpc>
              <a:spcBef>
                <a:spcPts val="0"/>
              </a:spcBef>
              <a:spcAft>
                <a:spcPts val="0"/>
              </a:spcAft>
              <a:buClr>
                <a:srgbClr val="062F55"/>
              </a:buClr>
              <a:buSzPts val="1200"/>
              <a:buFont typeface="Roboto"/>
              <a:buChar char="-"/>
            </a:pPr>
            <a:r>
              <a:rPr lang="en" sz="1200">
                <a:solidFill>
                  <a:srgbClr val="062F55"/>
                </a:solidFill>
                <a:latin typeface="Roboto"/>
                <a:ea typeface="Roboto"/>
                <a:cs typeface="Roboto"/>
                <a:sym typeface="Roboto"/>
              </a:rPr>
              <a:t>Evita la </a:t>
            </a:r>
            <a:r>
              <a:rPr b="1" lang="en" sz="1200">
                <a:solidFill>
                  <a:srgbClr val="062F55"/>
                </a:solidFill>
                <a:latin typeface="Roboto"/>
                <a:ea typeface="Roboto"/>
                <a:cs typeface="Roboto"/>
                <a:sym typeface="Roboto"/>
              </a:rPr>
              <a:t>inconsistencia.</a:t>
            </a:r>
            <a:r>
              <a:rPr lang="en" sz="1200">
                <a:solidFill>
                  <a:srgbClr val="062F55"/>
                </a:solidFill>
                <a:latin typeface="Roboto"/>
                <a:ea typeface="Roboto"/>
                <a:cs typeface="Roboto"/>
                <a:sym typeface="Roboto"/>
              </a:rPr>
              <a:t> </a:t>
            </a:r>
            <a:endParaRPr b="1" sz="1200">
              <a:solidFill>
                <a:srgbClr val="062F55"/>
              </a:solidFill>
              <a:latin typeface="Roboto"/>
              <a:ea typeface="Roboto"/>
              <a:cs typeface="Roboto"/>
              <a:sym typeface="Roboto"/>
            </a:endParaRPr>
          </a:p>
          <a:p>
            <a:pPr indent="-304800" lvl="0" marL="457200" rtl="0" algn="just">
              <a:lnSpc>
                <a:spcPct val="150000"/>
              </a:lnSpc>
              <a:spcBef>
                <a:spcPts val="0"/>
              </a:spcBef>
              <a:spcAft>
                <a:spcPts val="0"/>
              </a:spcAft>
              <a:buClr>
                <a:srgbClr val="062F55"/>
              </a:buClr>
              <a:buSzPts val="1200"/>
              <a:buFont typeface="Roboto"/>
              <a:buChar char="-"/>
            </a:pPr>
            <a:r>
              <a:rPr lang="en" sz="1200">
                <a:solidFill>
                  <a:srgbClr val="062F55"/>
                </a:solidFill>
                <a:latin typeface="Roboto"/>
                <a:ea typeface="Roboto"/>
                <a:cs typeface="Roboto"/>
                <a:sym typeface="Roboto"/>
              </a:rPr>
              <a:t>No seas como un </a:t>
            </a:r>
            <a:r>
              <a:rPr b="1" lang="en" sz="1200">
                <a:solidFill>
                  <a:srgbClr val="062F55"/>
                </a:solidFill>
                <a:latin typeface="Roboto"/>
                <a:ea typeface="Roboto"/>
                <a:cs typeface="Roboto"/>
                <a:sym typeface="Roboto"/>
              </a:rPr>
              <a:t>Robot.</a:t>
            </a:r>
            <a:endParaRPr b="1" sz="1200">
              <a:solidFill>
                <a:srgbClr val="062F55"/>
              </a:solidFill>
              <a:latin typeface="Roboto"/>
              <a:ea typeface="Roboto"/>
              <a:cs typeface="Roboto"/>
              <a:sym typeface="Roboto"/>
            </a:endParaRPr>
          </a:p>
          <a:p>
            <a:pPr indent="-304800" lvl="0" marL="457200" rtl="0" algn="just">
              <a:lnSpc>
                <a:spcPct val="150000"/>
              </a:lnSpc>
              <a:spcBef>
                <a:spcPts val="0"/>
              </a:spcBef>
              <a:spcAft>
                <a:spcPts val="0"/>
              </a:spcAft>
              <a:buClr>
                <a:srgbClr val="062F55"/>
              </a:buClr>
              <a:buSzPts val="1200"/>
              <a:buFont typeface="Roboto"/>
              <a:buChar char="-"/>
            </a:pPr>
            <a:r>
              <a:rPr b="1" lang="en" sz="1200">
                <a:solidFill>
                  <a:srgbClr val="062F55"/>
                </a:solidFill>
                <a:latin typeface="Roboto"/>
                <a:ea typeface="Roboto"/>
                <a:cs typeface="Roboto"/>
                <a:sym typeface="Roboto"/>
              </a:rPr>
              <a:t>Que tu speech nunca hable mal de nadie ni de nada. </a:t>
            </a:r>
            <a:endParaRPr b="1" sz="1200">
              <a:solidFill>
                <a:srgbClr val="062F55"/>
              </a:solidFill>
              <a:latin typeface="Roboto"/>
              <a:ea typeface="Roboto"/>
              <a:cs typeface="Roboto"/>
              <a:sym typeface="Roboto"/>
            </a:endParaRPr>
          </a:p>
          <a:p>
            <a:pPr indent="0" lvl="0" marL="0" rtl="0" algn="just">
              <a:lnSpc>
                <a:spcPct val="150000"/>
              </a:lnSpc>
              <a:spcBef>
                <a:spcPts val="1200"/>
              </a:spcBef>
              <a:spcAft>
                <a:spcPts val="900"/>
              </a:spcAft>
              <a:buNone/>
            </a:pPr>
            <a:r>
              <a:t/>
            </a:r>
            <a:endParaRPr sz="1200">
              <a:solidFill>
                <a:srgbClr val="292828"/>
              </a:solidFill>
              <a:highlight>
                <a:srgbClr val="FFFFFF"/>
              </a:highlight>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8"/>
          <p:cNvSpPr txBox="1"/>
          <p:nvPr/>
        </p:nvSpPr>
        <p:spPr>
          <a:xfrm>
            <a:off x="273975" y="150275"/>
            <a:ext cx="3985500" cy="4739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rgbClr val="4A4A4A"/>
                </a:solidFill>
                <a:highlight>
                  <a:srgbClr val="F8F8F8"/>
                </a:highlight>
                <a:latin typeface="Helvetica Neue"/>
                <a:ea typeface="Helvetica Neue"/>
                <a:cs typeface="Helvetica Neue"/>
                <a:sym typeface="Helvetica Neue"/>
              </a:rPr>
              <a:t>Hi, I’m Helen, it’s really great to meet you. I’m a Front-end Developer, working mainly on mobile apps. After studying Computer Science I worked for some years as a software developer for a startup. As the company expanded I found myself specializing in front-end software development, and I ended up working exclusively on the company’s mobile app. Now I am working freelance as I work part-time on my own projects, so I’m very interested in any projects looking for development support or consultancy, especially startups.</a:t>
            </a:r>
            <a:endParaRPr sz="1200"/>
          </a:p>
        </p:txBody>
      </p:sp>
      <p:sp>
        <p:nvSpPr>
          <p:cNvPr id="620" name="Google Shape;620;p88"/>
          <p:cNvSpPr txBox="1"/>
          <p:nvPr/>
        </p:nvSpPr>
        <p:spPr>
          <a:xfrm>
            <a:off x="4870800" y="150275"/>
            <a:ext cx="3911700" cy="465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50">
                <a:solidFill>
                  <a:srgbClr val="4F595B"/>
                </a:solidFill>
                <a:highlight>
                  <a:srgbClr val="FFFFFF"/>
                </a:highlight>
              </a:rPr>
              <a:t>“I’m [NAME]. I fell in love with technology after winning a programming contest in eighth grade. That led to a degree in computer science, and I’ve now worked in IT for eight years. I recently wrapped up a contract as a senior data analyst with a big bioinformatics company, and I’m now looking for opportunities with other large medical data organizations.”</a:t>
            </a:r>
            <a:endParaRPr sz="1300"/>
          </a:p>
        </p:txBody>
      </p:sp>
      <p:sp>
        <p:nvSpPr>
          <p:cNvPr id="621" name="Google Shape;621;p88"/>
          <p:cNvSpPr txBox="1"/>
          <p:nvPr/>
        </p:nvSpPr>
        <p:spPr>
          <a:xfrm>
            <a:off x="1365475" y="3056375"/>
            <a:ext cx="7308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I grew up in an environment full of art and music. At a young age, I’d often interact with my parent’s friends who were usually musicians, art critics and philosophers, as-well as playing vinyl records I used to get as gifts from my parents. As the time went by, the computer began to gain prominence, so my life started to diverge between these two worlds, that was when I realized I could potentially fusion both.</a:t>
            </a:r>
            <a:endParaRPr sz="1150">
              <a:solidFill>
                <a:srgbClr val="1D1C1D"/>
              </a:solidFill>
              <a:highlight>
                <a:srgbClr val="F8F8F8"/>
              </a:highlight>
            </a:endParaRPr>
          </a:p>
          <a:p>
            <a:pPr indent="0" lvl="0" marL="0" rtl="0" algn="just">
              <a:spcBef>
                <a:spcPts val="0"/>
              </a:spcBef>
              <a:spcAft>
                <a:spcPts val="0"/>
              </a:spcAft>
              <a:buNone/>
            </a:pPr>
            <a:r>
              <a:rPr lang="en" sz="1150">
                <a:solidFill>
                  <a:srgbClr val="1D1C1D"/>
                </a:solidFill>
                <a:highlight>
                  <a:srgbClr val="F8F8F8"/>
                </a:highlight>
              </a:rPr>
              <a:t>Later on, I started working as a dj and making music with my computer and also experimenting with graphic software, which led me to start working as a social media manager and graphic designer. All this seemed to be just the skin of it all, and I really felt the need to know what happened behind the blinds. Searching for the best option to learn how to develop, I came across Ironhack Bootcamp and finally decided to become a Full-Stack developer.</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I now look for a company which fulfills my mission of expressing my creativity while enhancing it in a likewise environment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descr="Image" id="626" name="Google Shape;626;p89"/>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627" name="Google Shape;627;p8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628" name="Google Shape;628;p89"/>
          <p:cNvSpPr txBox="1"/>
          <p:nvPr/>
        </p:nvSpPr>
        <p:spPr>
          <a:xfrm>
            <a:off x="472788" y="2016919"/>
            <a:ext cx="2484600" cy="13098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A56AE3"/>
              </a:buClr>
              <a:buSzPts val="3000"/>
              <a:buFont typeface="Arial"/>
              <a:buNone/>
            </a:pPr>
            <a:r>
              <a:rPr b="1" lang="en" sz="3000">
                <a:latin typeface="Roboto"/>
                <a:ea typeface="Roboto"/>
                <a:cs typeface="Roboto"/>
                <a:sym typeface="Roboto"/>
              </a:rPr>
              <a:t>¿Cómo hacerlo? </a:t>
            </a:r>
            <a:endParaRPr b="1" sz="3000">
              <a:solidFill>
                <a:srgbClr val="062F55"/>
              </a:solidFill>
              <a:latin typeface="Roboto"/>
              <a:ea typeface="Roboto"/>
              <a:cs typeface="Roboto"/>
              <a:sym typeface="Roboto"/>
            </a:endParaRPr>
          </a:p>
        </p:txBody>
      </p:sp>
      <p:cxnSp>
        <p:nvCxnSpPr>
          <p:cNvPr id="629" name="Google Shape;629;p89"/>
          <p:cNvCxnSpPr/>
          <p:nvPr/>
        </p:nvCxnSpPr>
        <p:spPr>
          <a:xfrm rot="10800000">
            <a:off x="3686175" y="-29445"/>
            <a:ext cx="0" cy="2375400"/>
          </a:xfrm>
          <a:prstGeom prst="straightConnector1">
            <a:avLst/>
          </a:prstGeom>
          <a:noFill/>
          <a:ln cap="flat" cmpd="sng" w="38100">
            <a:solidFill>
              <a:srgbClr val="D0D0D0"/>
            </a:solidFill>
            <a:prstDash val="solid"/>
            <a:miter lim="400000"/>
            <a:headEnd len="sm" w="sm" type="none"/>
            <a:tailEnd len="sm" w="sm" type="none"/>
          </a:ln>
        </p:spPr>
      </p:cxnSp>
      <p:sp>
        <p:nvSpPr>
          <p:cNvPr id="630" name="Google Shape;630;p89"/>
          <p:cNvSpPr txBox="1"/>
          <p:nvPr/>
        </p:nvSpPr>
        <p:spPr>
          <a:xfrm>
            <a:off x="444194" y="473794"/>
            <a:ext cx="2471400" cy="314400"/>
          </a:xfrm>
          <a:prstGeom prst="rect">
            <a:avLst/>
          </a:prstGeom>
          <a:solidFill>
            <a:srgbClr val="062F55"/>
          </a:solid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Personal Pitch</a:t>
            </a:r>
            <a:endParaRPr sz="500">
              <a:latin typeface="Roboto"/>
              <a:ea typeface="Roboto"/>
              <a:cs typeface="Roboto"/>
              <a:sym typeface="Roboto"/>
            </a:endParaRPr>
          </a:p>
        </p:txBody>
      </p:sp>
      <p:sp>
        <p:nvSpPr>
          <p:cNvPr id="631" name="Google Shape;631;p89"/>
          <p:cNvSpPr txBox="1"/>
          <p:nvPr/>
        </p:nvSpPr>
        <p:spPr>
          <a:xfrm>
            <a:off x="4305900" y="679500"/>
            <a:ext cx="4341900" cy="39174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900"/>
              </a:spcBef>
              <a:spcAft>
                <a:spcPts val="0"/>
              </a:spcAft>
              <a:buNone/>
            </a:pPr>
            <a:r>
              <a:rPr b="1" lang="en" sz="1200">
                <a:solidFill>
                  <a:schemeClr val="dk1"/>
                </a:solidFill>
                <a:latin typeface="Roboto"/>
                <a:ea typeface="Roboto"/>
                <a:cs typeface="Roboto"/>
                <a:sym typeface="Roboto"/>
              </a:rPr>
              <a:t>INSTRUCCIONES</a:t>
            </a:r>
            <a:endParaRPr sz="1200">
              <a:solidFill>
                <a:schemeClr val="dk1"/>
              </a:solidFill>
              <a:latin typeface="Roboto"/>
              <a:ea typeface="Roboto"/>
              <a:cs typeface="Roboto"/>
              <a:sym typeface="Roboto"/>
            </a:endParaRPr>
          </a:p>
          <a:p>
            <a:pPr indent="-304800" lvl="0" marL="457200" rtl="0" algn="just">
              <a:lnSpc>
                <a:spcPct val="150000"/>
              </a:lnSpc>
              <a:spcBef>
                <a:spcPts val="90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Determina tu posición objetivo. </a:t>
            </a:r>
            <a:endParaRPr sz="1200">
              <a:solidFill>
                <a:schemeClr val="dk1"/>
              </a:solidFill>
              <a:latin typeface="Roboto"/>
              <a:ea typeface="Roboto"/>
              <a:cs typeface="Roboto"/>
              <a:sym typeface="Roboto"/>
            </a:endParaRPr>
          </a:p>
          <a:p>
            <a:pPr indent="-304800" lvl="0" marL="457200" rtl="0" algn="just">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Rescata de tu experiencia profesional  (funciones, tareas, resultados que has obtenido y soft skills adquiridas (3 o 4) ). </a:t>
            </a:r>
            <a:endParaRPr sz="1200">
              <a:solidFill>
                <a:schemeClr val="dk1"/>
              </a:solidFill>
              <a:latin typeface="Roboto"/>
              <a:ea typeface="Roboto"/>
              <a:cs typeface="Roboto"/>
              <a:sym typeface="Roboto"/>
            </a:endParaRPr>
          </a:p>
          <a:p>
            <a:pPr indent="-304800" lvl="0" marL="457200" rtl="0" algn="just">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Coherencia: donde estoy, de donde vengo y hacia dónde voy…</a:t>
            </a:r>
            <a:endParaRPr sz="1200">
              <a:solidFill>
                <a:schemeClr val="dk1"/>
              </a:solidFill>
              <a:latin typeface="Roboto"/>
              <a:ea typeface="Roboto"/>
              <a:cs typeface="Roboto"/>
              <a:sym typeface="Roboto"/>
            </a:endParaRPr>
          </a:p>
          <a:p>
            <a:pPr indent="0" lvl="0" marL="457200" rtl="0" algn="just">
              <a:lnSpc>
                <a:spcPct val="150000"/>
              </a:lnSpc>
              <a:spcBef>
                <a:spcPts val="900"/>
              </a:spcBef>
              <a:spcAft>
                <a:spcPts val="90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p:nvPr/>
        </p:nvSpPr>
        <p:spPr>
          <a:xfrm>
            <a:off x="0" y="0"/>
            <a:ext cx="9144000" cy="3225300"/>
          </a:xfrm>
          <a:prstGeom prst="rect">
            <a:avLst/>
          </a:prstGeom>
          <a:solidFill>
            <a:srgbClr val="64C3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0"/>
          <p:cNvSpPr txBox="1"/>
          <p:nvPr/>
        </p:nvSpPr>
        <p:spPr>
          <a:xfrm>
            <a:off x="1750725" y="0"/>
            <a:ext cx="5478600" cy="5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FFFFFF"/>
                </a:solidFill>
                <a:latin typeface="Roboto"/>
                <a:ea typeface="Roboto"/>
                <a:cs typeface="Roboto"/>
                <a:sym typeface="Roboto"/>
              </a:rPr>
              <a:t>Vamos allá...</a:t>
            </a:r>
            <a:endParaRPr b="1" sz="3500">
              <a:solidFill>
                <a:srgbClr val="FFFFFF"/>
              </a:solidFill>
              <a:latin typeface="Roboto"/>
              <a:ea typeface="Roboto"/>
              <a:cs typeface="Roboto"/>
              <a:sym typeface="Roboto"/>
            </a:endParaRPr>
          </a:p>
        </p:txBody>
      </p:sp>
      <p:sp>
        <p:nvSpPr>
          <p:cNvPr id="638" name="Google Shape;638;p90"/>
          <p:cNvSpPr txBox="1"/>
          <p:nvPr/>
        </p:nvSpPr>
        <p:spPr>
          <a:xfrm>
            <a:off x="1918275" y="3181350"/>
            <a:ext cx="51435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Recibes la primera llamada telefónica de un reclutador para una posición a la que has aplicado (piensa en una posición objetivo) y te dice: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Hola X, gracias por recibir mi llamada, </a:t>
            </a:r>
            <a:r>
              <a:rPr b="1" lang="en">
                <a:latin typeface="Helvetica Neue"/>
                <a:ea typeface="Helvetica Neue"/>
                <a:cs typeface="Helvetica Neue"/>
                <a:sym typeface="Helvetica Neue"/>
              </a:rPr>
              <a:t>CUÉNTAME UN POCO DE TI...</a:t>
            </a:r>
            <a:endParaRPr b="1">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b="1" lang="en">
                <a:latin typeface="Helvetica Neue"/>
                <a:ea typeface="Helvetica Neue"/>
                <a:cs typeface="Helvetica Neue"/>
                <a:sym typeface="Helvetica Neue"/>
              </a:rPr>
              <a:t>¿QUÉ RESPONDERÍAS? </a:t>
            </a:r>
            <a:endParaRPr b="1">
              <a:latin typeface="Helvetica Neue"/>
              <a:ea typeface="Helvetica Neue"/>
              <a:cs typeface="Helvetica Neue"/>
              <a:sym typeface="Helvetica Neue"/>
            </a:endParaRPr>
          </a:p>
        </p:txBody>
      </p:sp>
      <p:pic>
        <p:nvPicPr>
          <p:cNvPr id="639" name="Google Shape;639;p90"/>
          <p:cNvPicPr preferRelativeResize="0"/>
          <p:nvPr/>
        </p:nvPicPr>
        <p:blipFill>
          <a:blip r:embed="rId3">
            <a:alphaModFix/>
          </a:blip>
          <a:stretch>
            <a:fillRect/>
          </a:stretch>
        </p:blipFill>
        <p:spPr>
          <a:xfrm>
            <a:off x="2800273" y="715323"/>
            <a:ext cx="3130925" cy="250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descr="Image" id="644" name="Google Shape;644;p91"/>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645" name="Google Shape;645;p9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646" name="Google Shape;646;p91"/>
          <p:cNvSpPr txBox="1"/>
          <p:nvPr/>
        </p:nvSpPr>
        <p:spPr>
          <a:xfrm>
            <a:off x="472788" y="2016919"/>
            <a:ext cx="2484600" cy="13098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A56AE3"/>
              </a:buClr>
              <a:buSzPts val="3000"/>
              <a:buFont typeface="Arial"/>
              <a:buNone/>
            </a:pPr>
            <a:r>
              <a:rPr b="1" lang="en" sz="3000">
                <a:latin typeface="Roboto"/>
                <a:ea typeface="Roboto"/>
                <a:cs typeface="Roboto"/>
                <a:sym typeface="Roboto"/>
              </a:rPr>
              <a:t>¡A practicar!</a:t>
            </a:r>
            <a:endParaRPr b="1" sz="3000">
              <a:solidFill>
                <a:srgbClr val="062F55"/>
              </a:solidFill>
              <a:latin typeface="Roboto"/>
              <a:ea typeface="Roboto"/>
              <a:cs typeface="Roboto"/>
              <a:sym typeface="Roboto"/>
            </a:endParaRPr>
          </a:p>
        </p:txBody>
      </p:sp>
      <p:cxnSp>
        <p:nvCxnSpPr>
          <p:cNvPr id="647" name="Google Shape;647;p91"/>
          <p:cNvCxnSpPr/>
          <p:nvPr/>
        </p:nvCxnSpPr>
        <p:spPr>
          <a:xfrm rot="10800000">
            <a:off x="3686175" y="-29445"/>
            <a:ext cx="0" cy="2375400"/>
          </a:xfrm>
          <a:prstGeom prst="straightConnector1">
            <a:avLst/>
          </a:prstGeom>
          <a:noFill/>
          <a:ln cap="flat" cmpd="sng" w="38100">
            <a:solidFill>
              <a:srgbClr val="D0D0D0"/>
            </a:solidFill>
            <a:prstDash val="solid"/>
            <a:miter lim="400000"/>
            <a:headEnd len="sm" w="sm" type="none"/>
            <a:tailEnd len="sm" w="sm" type="none"/>
          </a:ln>
        </p:spPr>
      </p:cxnSp>
      <p:sp>
        <p:nvSpPr>
          <p:cNvPr id="648" name="Google Shape;648;p91"/>
          <p:cNvSpPr txBox="1"/>
          <p:nvPr/>
        </p:nvSpPr>
        <p:spPr>
          <a:xfrm>
            <a:off x="444194" y="473794"/>
            <a:ext cx="2471400" cy="314400"/>
          </a:xfrm>
          <a:prstGeom prst="rect">
            <a:avLst/>
          </a:prstGeom>
          <a:solidFill>
            <a:srgbClr val="062F55"/>
          </a:solid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Personal Pitch</a:t>
            </a:r>
            <a:endParaRPr sz="500">
              <a:latin typeface="Roboto"/>
              <a:ea typeface="Roboto"/>
              <a:cs typeface="Roboto"/>
              <a:sym typeface="Roboto"/>
            </a:endParaRPr>
          </a:p>
        </p:txBody>
      </p:sp>
      <p:sp>
        <p:nvSpPr>
          <p:cNvPr id="649" name="Google Shape;649;p91"/>
          <p:cNvSpPr txBox="1"/>
          <p:nvPr/>
        </p:nvSpPr>
        <p:spPr>
          <a:xfrm>
            <a:off x="4306125" y="613050"/>
            <a:ext cx="4341900" cy="39174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900"/>
              </a:spcBef>
              <a:spcAft>
                <a:spcPts val="0"/>
              </a:spcAft>
              <a:buNone/>
            </a:pPr>
            <a:r>
              <a:rPr b="1" lang="en" sz="1200">
                <a:solidFill>
                  <a:schemeClr val="dk1"/>
                </a:solidFill>
                <a:latin typeface="Roboto"/>
                <a:ea typeface="Roboto"/>
                <a:cs typeface="Roboto"/>
                <a:sym typeface="Roboto"/>
              </a:rPr>
              <a:t>INSTRUCCIONES</a:t>
            </a:r>
            <a:endParaRPr sz="1200">
              <a:solidFill>
                <a:schemeClr val="dk1"/>
              </a:solidFill>
              <a:latin typeface="Roboto"/>
              <a:ea typeface="Roboto"/>
              <a:cs typeface="Roboto"/>
              <a:sym typeface="Roboto"/>
            </a:endParaRPr>
          </a:p>
          <a:p>
            <a:pPr indent="-304800" lvl="0" marL="457200" rtl="0" algn="just">
              <a:lnSpc>
                <a:spcPct val="150000"/>
              </a:lnSpc>
              <a:spcBef>
                <a:spcPts val="900"/>
              </a:spcBef>
              <a:spcAft>
                <a:spcPts val="0"/>
              </a:spcAft>
              <a:buClr>
                <a:schemeClr val="dk1"/>
              </a:buClr>
              <a:buSzPts val="1200"/>
              <a:buFont typeface="Roboto"/>
              <a:buChar char="●"/>
            </a:pPr>
            <a:r>
              <a:rPr lang="en" sz="1200">
                <a:solidFill>
                  <a:schemeClr val="dk1"/>
                </a:solidFill>
                <a:latin typeface="Roboto"/>
                <a:ea typeface="Roboto"/>
                <a:cs typeface="Roboto"/>
                <a:sym typeface="Roboto"/>
              </a:rPr>
              <a:t>30 minutos para desarrollar un pitch. </a:t>
            </a:r>
            <a:endParaRPr sz="1200">
              <a:solidFill>
                <a:schemeClr val="dk1"/>
              </a:solidFill>
              <a:latin typeface="Roboto"/>
              <a:ea typeface="Roboto"/>
              <a:cs typeface="Roboto"/>
              <a:sym typeface="Roboto"/>
            </a:endParaRPr>
          </a:p>
          <a:p>
            <a:pPr indent="-304800" lvl="0" marL="457200" rtl="0" algn="just">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Grupos de manera aleatoria </a:t>
            </a:r>
            <a:endParaRPr sz="1200">
              <a:solidFill>
                <a:schemeClr val="dk1"/>
              </a:solidFill>
              <a:latin typeface="Roboto"/>
              <a:ea typeface="Roboto"/>
              <a:cs typeface="Roboto"/>
              <a:sym typeface="Roboto"/>
            </a:endParaRPr>
          </a:p>
          <a:p>
            <a:pPr indent="-304800" lvl="1" marL="914400" rtl="0" algn="just">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1 persona hace su pitch </a:t>
            </a:r>
            <a:endParaRPr sz="1200">
              <a:solidFill>
                <a:schemeClr val="dk1"/>
              </a:solidFill>
              <a:latin typeface="Roboto"/>
              <a:ea typeface="Roboto"/>
              <a:cs typeface="Roboto"/>
              <a:sym typeface="Roboto"/>
            </a:endParaRPr>
          </a:p>
          <a:p>
            <a:pPr indent="-304800" lvl="1" marL="914400" rtl="0" algn="just">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Los demás observan. </a:t>
            </a:r>
            <a:endParaRPr sz="1200">
              <a:solidFill>
                <a:schemeClr val="dk1"/>
              </a:solidFill>
              <a:latin typeface="Roboto"/>
              <a:ea typeface="Roboto"/>
              <a:cs typeface="Roboto"/>
              <a:sym typeface="Roboto"/>
            </a:endParaRPr>
          </a:p>
          <a:p>
            <a:pPr indent="-304800" lvl="0" marL="457200" rtl="0" algn="just">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Pitch + con que me quedo + Feedback y rotan. </a:t>
            </a:r>
            <a:endParaRPr sz="1200">
              <a:solidFill>
                <a:schemeClr val="dk1"/>
              </a:solidFill>
              <a:latin typeface="Roboto"/>
              <a:ea typeface="Roboto"/>
              <a:cs typeface="Roboto"/>
              <a:sym typeface="Roboto"/>
            </a:endParaRPr>
          </a:p>
          <a:p>
            <a:pPr indent="0" lvl="0" marL="0" rtl="0" algn="just">
              <a:lnSpc>
                <a:spcPct val="150000"/>
              </a:lnSpc>
              <a:spcBef>
                <a:spcPts val="900"/>
              </a:spcBef>
              <a:spcAft>
                <a:spcPts val="0"/>
              </a:spcAft>
              <a:buNone/>
            </a:pPr>
            <a:r>
              <a:rPr b="1" lang="en" sz="1200">
                <a:solidFill>
                  <a:schemeClr val="dk1"/>
                </a:solidFill>
                <a:latin typeface="Roboto"/>
                <a:ea typeface="Roboto"/>
                <a:cs typeface="Roboto"/>
                <a:sym typeface="Roboto"/>
              </a:rPr>
              <a:t>FEEDBACK RULES</a:t>
            </a:r>
            <a:endParaRPr sz="1200">
              <a:solidFill>
                <a:schemeClr val="dk1"/>
              </a:solidFill>
              <a:latin typeface="Roboto"/>
              <a:ea typeface="Roboto"/>
              <a:cs typeface="Roboto"/>
              <a:sym typeface="Roboto"/>
            </a:endParaRPr>
          </a:p>
          <a:p>
            <a:pPr indent="-304800" lvl="0" marL="457200" rtl="0" algn="just">
              <a:lnSpc>
                <a:spcPct val="150000"/>
              </a:lnSpc>
              <a:spcBef>
                <a:spcPts val="90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Con que me quedo. </a:t>
            </a:r>
            <a:endParaRPr sz="1200">
              <a:solidFill>
                <a:schemeClr val="dk1"/>
              </a:solidFill>
              <a:latin typeface="Roboto"/>
              <a:ea typeface="Roboto"/>
              <a:cs typeface="Roboto"/>
              <a:sym typeface="Roboto"/>
            </a:endParaRPr>
          </a:p>
          <a:p>
            <a:pPr indent="-304800" lvl="0" marL="457200" rtl="0" algn="just">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Un punto positivo. </a:t>
            </a:r>
            <a:endParaRPr sz="1200">
              <a:solidFill>
                <a:schemeClr val="dk1"/>
              </a:solidFill>
              <a:latin typeface="Roboto"/>
              <a:ea typeface="Roboto"/>
              <a:cs typeface="Roboto"/>
              <a:sym typeface="Roboto"/>
            </a:endParaRPr>
          </a:p>
          <a:p>
            <a:pPr indent="-304800" lvl="0" marL="457200" rtl="0" algn="just">
              <a:lnSpc>
                <a:spcPct val="15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Un punto a mejorar. </a:t>
            </a:r>
            <a:endParaRPr sz="12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2"/>
          <p:cNvSpPr/>
          <p:nvPr/>
        </p:nvSpPr>
        <p:spPr>
          <a:xfrm>
            <a:off x="742850" y="376125"/>
            <a:ext cx="5933400" cy="3338100"/>
          </a:xfrm>
          <a:prstGeom prst="roundRect">
            <a:avLst>
              <a:gd fmla="val 16667" name="adj"/>
            </a:avLst>
          </a:prstGeom>
          <a:solidFill>
            <a:srgbClr val="062F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2"/>
          <p:cNvSpPr txBox="1"/>
          <p:nvPr/>
        </p:nvSpPr>
        <p:spPr>
          <a:xfrm>
            <a:off x="1156575" y="771050"/>
            <a:ext cx="4457100" cy="20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Roboto"/>
                <a:ea typeface="Roboto"/>
                <a:cs typeface="Roboto"/>
                <a:sym typeface="Roboto"/>
              </a:rPr>
              <a:t>“La clave no es prepararse “charlas de ascensor” si no subirse en tantos como puedas” </a:t>
            </a:r>
            <a:endParaRPr sz="2800">
              <a:solidFill>
                <a:srgbClr val="FFFFFF"/>
              </a:solidFill>
              <a:latin typeface="Roboto"/>
              <a:ea typeface="Roboto"/>
              <a:cs typeface="Roboto"/>
              <a:sym typeface="Roboto"/>
            </a:endParaRPr>
          </a:p>
          <a:p>
            <a:pPr indent="0" lvl="0" marL="0" rtl="0" algn="l">
              <a:spcBef>
                <a:spcPts val="0"/>
              </a:spcBef>
              <a:spcAft>
                <a:spcPts val="0"/>
              </a:spcAft>
              <a:buNone/>
            </a:pPr>
            <a:r>
              <a:t/>
            </a:r>
            <a:endParaRPr sz="2800">
              <a:solidFill>
                <a:srgbClr val="FFFFFF"/>
              </a:solidFill>
              <a:latin typeface="Roboto"/>
              <a:ea typeface="Roboto"/>
              <a:cs typeface="Roboto"/>
              <a:sym typeface="Roboto"/>
            </a:endParaRPr>
          </a:p>
          <a:p>
            <a:pPr indent="0" lvl="0" marL="0" rtl="0" algn="l">
              <a:spcBef>
                <a:spcPts val="0"/>
              </a:spcBef>
              <a:spcAft>
                <a:spcPts val="0"/>
              </a:spcAft>
              <a:buNone/>
            </a:pPr>
            <a:r>
              <a:rPr lang="en" sz="2800">
                <a:solidFill>
                  <a:srgbClr val="FFFFFF"/>
                </a:solidFill>
                <a:highlight>
                  <a:srgbClr val="64C3F5"/>
                </a:highlight>
                <a:latin typeface="Roboto"/>
                <a:ea typeface="Roboto"/>
                <a:cs typeface="Roboto"/>
                <a:sym typeface="Roboto"/>
              </a:rPr>
              <a:t>Andrés Pérez Ortega</a:t>
            </a:r>
            <a:r>
              <a:rPr lang="en" sz="2800">
                <a:solidFill>
                  <a:srgbClr val="FFFFFF"/>
                </a:solidFill>
                <a:latin typeface="Roboto"/>
                <a:ea typeface="Roboto"/>
                <a:cs typeface="Roboto"/>
                <a:sym typeface="Roboto"/>
              </a:rPr>
              <a:t> </a:t>
            </a:r>
            <a:endParaRPr sz="31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5376"/>
        </a:solidFill>
      </p:bgPr>
    </p:bg>
    <p:spTree>
      <p:nvGrpSpPr>
        <p:cNvPr id="508" name="Shape 508"/>
        <p:cNvGrpSpPr/>
        <p:nvPr/>
      </p:nvGrpSpPr>
      <p:grpSpPr>
        <a:xfrm>
          <a:off x="0" y="0"/>
          <a:ext cx="0" cy="0"/>
          <a:chOff x="0" y="0"/>
          <a:chExt cx="0" cy="0"/>
        </a:xfrm>
      </p:grpSpPr>
      <p:pic>
        <p:nvPicPr>
          <p:cNvPr descr="Image" id="509" name="Google Shape;509;p78"/>
          <p:cNvPicPr preferRelativeResize="0"/>
          <p:nvPr/>
        </p:nvPicPr>
        <p:blipFill rotWithShape="1">
          <a:blip r:embed="rId3">
            <a:alphaModFix/>
          </a:blip>
          <a:srcRect b="0" l="0" r="0" t="0"/>
          <a:stretch/>
        </p:blipFill>
        <p:spPr>
          <a:xfrm>
            <a:off x="6434651" y="-2257425"/>
            <a:ext cx="3762474" cy="4053475"/>
          </a:xfrm>
          <a:prstGeom prst="rect">
            <a:avLst/>
          </a:prstGeom>
          <a:noFill/>
          <a:ln>
            <a:noFill/>
          </a:ln>
        </p:spPr>
      </p:pic>
      <p:sp>
        <p:nvSpPr>
          <p:cNvPr id="510" name="Google Shape;510;p78"/>
          <p:cNvSpPr/>
          <p:nvPr/>
        </p:nvSpPr>
        <p:spPr>
          <a:xfrm>
            <a:off x="1909825" y="0"/>
            <a:ext cx="4380900" cy="5143500"/>
          </a:xfrm>
          <a:prstGeom prst="rect">
            <a:avLst/>
          </a:prstGeom>
          <a:solidFill>
            <a:srgbClr val="9FC5E8">
              <a:alpha val="88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8"/>
          <p:cNvSpPr txBox="1"/>
          <p:nvPr>
            <p:ph type="title"/>
          </p:nvPr>
        </p:nvSpPr>
        <p:spPr>
          <a:xfrm>
            <a:off x="2762875" y="298625"/>
            <a:ext cx="4282200" cy="7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FFFFF"/>
                </a:solidFill>
                <a:latin typeface="Roboto"/>
                <a:ea typeface="Roboto"/>
                <a:cs typeface="Roboto"/>
                <a:sym typeface="Roboto"/>
              </a:rPr>
              <a:t>Career Week </a:t>
            </a:r>
            <a:endParaRPr sz="3400">
              <a:solidFill>
                <a:srgbClr val="FFFFFF"/>
              </a:solidFill>
              <a:latin typeface="Roboto"/>
              <a:ea typeface="Roboto"/>
              <a:cs typeface="Roboto"/>
              <a:sym typeface="Roboto"/>
            </a:endParaRPr>
          </a:p>
          <a:p>
            <a:pPr indent="0" lvl="0" marL="1828800" rtl="0" algn="l">
              <a:spcBef>
                <a:spcPts val="0"/>
              </a:spcBef>
              <a:spcAft>
                <a:spcPts val="0"/>
              </a:spcAft>
              <a:buNone/>
            </a:pPr>
            <a:r>
              <a:t/>
            </a:r>
            <a:endParaRPr sz="3400">
              <a:solidFill>
                <a:srgbClr val="FFFFFF"/>
              </a:solidFill>
              <a:latin typeface="Roboto"/>
              <a:ea typeface="Roboto"/>
              <a:cs typeface="Roboto"/>
              <a:sym typeface="Roboto"/>
            </a:endParaRPr>
          </a:p>
          <a:p>
            <a:pPr indent="0" lvl="0" marL="1828800" rtl="0" algn="l">
              <a:spcBef>
                <a:spcPts val="0"/>
              </a:spcBef>
              <a:spcAft>
                <a:spcPts val="0"/>
              </a:spcAft>
              <a:buNone/>
            </a:pPr>
            <a:r>
              <a:t/>
            </a:r>
            <a:endParaRPr sz="3400">
              <a:solidFill>
                <a:srgbClr val="FFFFFF"/>
              </a:solidFill>
              <a:latin typeface="Roboto"/>
              <a:ea typeface="Roboto"/>
              <a:cs typeface="Roboto"/>
              <a:sym typeface="Roboto"/>
            </a:endParaRPr>
          </a:p>
          <a:p>
            <a:pPr indent="0" lvl="0" marL="0" rtl="0" algn="l">
              <a:spcBef>
                <a:spcPts val="0"/>
              </a:spcBef>
              <a:spcAft>
                <a:spcPts val="0"/>
              </a:spcAft>
              <a:buNone/>
            </a:pPr>
            <a:r>
              <a:t/>
            </a:r>
            <a:endParaRPr sz="2300">
              <a:solidFill>
                <a:srgbClr val="FFFFFF"/>
              </a:solidFill>
              <a:latin typeface="Roboto"/>
              <a:ea typeface="Roboto"/>
              <a:cs typeface="Roboto"/>
              <a:sym typeface="Roboto"/>
            </a:endParaRPr>
          </a:p>
        </p:txBody>
      </p:sp>
      <p:pic>
        <p:nvPicPr>
          <p:cNvPr descr="IH_BLUE-LOGO_1200x1200.png" id="512" name="Google Shape;512;p78"/>
          <p:cNvPicPr preferRelativeResize="0"/>
          <p:nvPr/>
        </p:nvPicPr>
        <p:blipFill rotWithShape="1">
          <a:blip r:embed="rId4">
            <a:alphaModFix/>
          </a:blip>
          <a:srcRect b="0" l="0" r="0" t="0"/>
          <a:stretch/>
        </p:blipFill>
        <p:spPr>
          <a:xfrm>
            <a:off x="819275" y="402750"/>
            <a:ext cx="760149" cy="760149"/>
          </a:xfrm>
          <a:prstGeom prst="rect">
            <a:avLst/>
          </a:prstGeom>
          <a:noFill/>
          <a:ln>
            <a:noFill/>
          </a:ln>
        </p:spPr>
      </p:pic>
      <p:sp>
        <p:nvSpPr>
          <p:cNvPr id="513" name="Google Shape;513;p78"/>
          <p:cNvSpPr txBox="1"/>
          <p:nvPr/>
        </p:nvSpPr>
        <p:spPr>
          <a:xfrm>
            <a:off x="3376725" y="1306725"/>
            <a:ext cx="4755000" cy="54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4400">
                <a:solidFill>
                  <a:srgbClr val="FFFFFF"/>
                </a:solidFill>
                <a:latin typeface="Roboto"/>
                <a:ea typeface="Roboto"/>
                <a:cs typeface="Roboto"/>
                <a:sym typeface="Roboto"/>
              </a:rPr>
              <a:t>¡THE </a:t>
            </a:r>
            <a:endParaRPr b="1" sz="4400">
              <a:solidFill>
                <a:srgbClr val="FFFFFF"/>
              </a:solidFill>
              <a:latin typeface="Roboto"/>
              <a:ea typeface="Roboto"/>
              <a:cs typeface="Roboto"/>
              <a:sym typeface="Roboto"/>
            </a:endParaRPr>
          </a:p>
          <a:p>
            <a:pPr indent="0" lvl="0" marL="0" rtl="0" algn="just">
              <a:spcBef>
                <a:spcPts val="0"/>
              </a:spcBef>
              <a:spcAft>
                <a:spcPts val="0"/>
              </a:spcAft>
              <a:buNone/>
            </a:pPr>
            <a:r>
              <a:rPr b="1" lang="en" sz="4400">
                <a:solidFill>
                  <a:srgbClr val="FFFFFF"/>
                </a:solidFill>
                <a:latin typeface="Roboto"/>
                <a:ea typeface="Roboto"/>
                <a:cs typeface="Roboto"/>
                <a:sym typeface="Roboto"/>
              </a:rPr>
              <a:t>PERFECT  </a:t>
            </a:r>
            <a:endParaRPr b="1" sz="4400">
              <a:solidFill>
                <a:srgbClr val="FFFFFF"/>
              </a:solidFill>
              <a:latin typeface="Roboto"/>
              <a:ea typeface="Roboto"/>
              <a:cs typeface="Roboto"/>
              <a:sym typeface="Roboto"/>
            </a:endParaRPr>
          </a:p>
          <a:p>
            <a:pPr indent="0" lvl="0" marL="0" rtl="0" algn="just">
              <a:spcBef>
                <a:spcPts val="0"/>
              </a:spcBef>
              <a:spcAft>
                <a:spcPts val="0"/>
              </a:spcAft>
              <a:buNone/>
            </a:pPr>
            <a:r>
              <a:rPr b="1" lang="en" sz="4400">
                <a:solidFill>
                  <a:srgbClr val="FFFFFF"/>
                </a:solidFill>
                <a:latin typeface="Roboto"/>
                <a:ea typeface="Roboto"/>
                <a:cs typeface="Roboto"/>
                <a:sym typeface="Roboto"/>
              </a:rPr>
              <a:t>PITCH!</a:t>
            </a:r>
            <a:endParaRPr b="1" sz="4400">
              <a:solidFill>
                <a:srgbClr val="FFFFFF"/>
              </a:solidFill>
              <a:latin typeface="Roboto"/>
              <a:ea typeface="Roboto"/>
              <a:cs typeface="Roboto"/>
              <a:sym typeface="Roboto"/>
            </a:endParaRPr>
          </a:p>
        </p:txBody>
      </p:sp>
      <p:cxnSp>
        <p:nvCxnSpPr>
          <p:cNvPr id="514" name="Google Shape;514;p78"/>
          <p:cNvCxnSpPr/>
          <p:nvPr/>
        </p:nvCxnSpPr>
        <p:spPr>
          <a:xfrm>
            <a:off x="2595775" y="869363"/>
            <a:ext cx="3009000" cy="0"/>
          </a:xfrm>
          <a:prstGeom prst="straightConnector1">
            <a:avLst/>
          </a:prstGeom>
          <a:noFill/>
          <a:ln cap="flat" cmpd="sng" w="19050">
            <a:solidFill>
              <a:srgbClr val="FFFFFF"/>
            </a:solidFill>
            <a:prstDash val="solid"/>
            <a:round/>
            <a:headEnd len="med" w="med" type="none"/>
            <a:tailEnd len="med" w="med" type="none"/>
          </a:ln>
        </p:spPr>
      </p:cxnSp>
      <p:pic>
        <p:nvPicPr>
          <p:cNvPr id="515" name="Google Shape;515;p78"/>
          <p:cNvPicPr preferRelativeResize="0"/>
          <p:nvPr/>
        </p:nvPicPr>
        <p:blipFill rotWithShape="1">
          <a:blip r:embed="rId5">
            <a:alphaModFix/>
          </a:blip>
          <a:srcRect b="21642" l="0" r="0" t="0"/>
          <a:stretch/>
        </p:blipFill>
        <p:spPr>
          <a:xfrm>
            <a:off x="-83400" y="1523300"/>
            <a:ext cx="3722997" cy="3620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DEDE"/>
        </a:solidFill>
      </p:bgPr>
    </p:bg>
    <p:spTree>
      <p:nvGrpSpPr>
        <p:cNvPr id="519" name="Shape 519"/>
        <p:cNvGrpSpPr/>
        <p:nvPr/>
      </p:nvGrpSpPr>
      <p:grpSpPr>
        <a:xfrm>
          <a:off x="0" y="0"/>
          <a:ext cx="0" cy="0"/>
          <a:chOff x="0" y="0"/>
          <a:chExt cx="0" cy="0"/>
        </a:xfrm>
      </p:grpSpPr>
      <p:pic>
        <p:nvPicPr>
          <p:cNvPr id="520" name="Google Shape;520;p79"/>
          <p:cNvPicPr preferRelativeResize="0"/>
          <p:nvPr/>
        </p:nvPicPr>
        <p:blipFill>
          <a:blip r:embed="rId3">
            <a:alphaModFix/>
          </a:blip>
          <a:stretch>
            <a:fillRect/>
          </a:stretch>
        </p:blipFill>
        <p:spPr>
          <a:xfrm>
            <a:off x="4572000" y="0"/>
            <a:ext cx="4572004" cy="5143505"/>
          </a:xfrm>
          <a:prstGeom prst="rect">
            <a:avLst/>
          </a:prstGeom>
          <a:noFill/>
          <a:ln>
            <a:noFill/>
          </a:ln>
        </p:spPr>
      </p:pic>
      <p:sp>
        <p:nvSpPr>
          <p:cNvPr id="521" name="Google Shape;521;p7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¿Qué es un pitch?</a:t>
            </a:r>
            <a:endParaRPr>
              <a:solidFill>
                <a:srgbClr val="FFFFFF"/>
              </a:solidFill>
            </a:endParaRPr>
          </a:p>
        </p:txBody>
      </p:sp>
      <p:sp>
        <p:nvSpPr>
          <p:cNvPr id="522" name="Google Shape;522;p79"/>
          <p:cNvSpPr txBox="1"/>
          <p:nvPr/>
        </p:nvSpPr>
        <p:spPr>
          <a:xfrm>
            <a:off x="5615728" y="1708013"/>
            <a:ext cx="2940000" cy="597900"/>
          </a:xfrm>
          <a:prstGeom prst="rect">
            <a:avLst/>
          </a:prstGeom>
          <a:noFill/>
          <a:ln>
            <a:noFill/>
          </a:ln>
        </p:spPr>
        <p:txBody>
          <a:bodyPr anchorCtr="0" anchor="t" bIns="19050" lIns="19050" spcFirstLastPara="1" rIns="19050" wrap="square" tIns="19050">
            <a:noAutofit/>
          </a:bodyPr>
          <a:lstStyle/>
          <a:p>
            <a:pPr indent="0" lvl="0" marL="0" rtl="0" algn="l">
              <a:lnSpc>
                <a:spcPct val="114000"/>
              </a:lnSpc>
              <a:spcBef>
                <a:spcPts val="0"/>
              </a:spcBef>
              <a:spcAft>
                <a:spcPts val="0"/>
              </a:spcAft>
              <a:buClr>
                <a:schemeClr val="dk1"/>
              </a:buClr>
              <a:buSzPts val="400"/>
              <a:buFont typeface="Arial"/>
              <a:buNone/>
            </a:pPr>
            <a:r>
              <a:t/>
            </a:r>
            <a:endParaRPr sz="900">
              <a:latin typeface="Roboto"/>
              <a:ea typeface="Roboto"/>
              <a:cs typeface="Roboto"/>
              <a:sym typeface="Roboto"/>
            </a:endParaRPr>
          </a:p>
        </p:txBody>
      </p:sp>
      <p:sp>
        <p:nvSpPr>
          <p:cNvPr id="523" name="Google Shape;523;p79"/>
          <p:cNvSpPr txBox="1"/>
          <p:nvPr/>
        </p:nvSpPr>
        <p:spPr>
          <a:xfrm>
            <a:off x="5620556" y="3844003"/>
            <a:ext cx="2848800" cy="5529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chemeClr val="dk1"/>
              </a:buClr>
              <a:buSzPts val="400"/>
              <a:buFont typeface="Arial"/>
              <a:buNone/>
            </a:pPr>
            <a:r>
              <a:t/>
            </a:r>
            <a:endParaRPr sz="900">
              <a:latin typeface="Roboto"/>
              <a:ea typeface="Roboto"/>
              <a:cs typeface="Roboto"/>
              <a:sym typeface="Roboto"/>
            </a:endParaRPr>
          </a:p>
        </p:txBody>
      </p:sp>
      <p:cxnSp>
        <p:nvCxnSpPr>
          <p:cNvPr id="524" name="Google Shape;524;p79"/>
          <p:cNvCxnSpPr/>
          <p:nvPr/>
        </p:nvCxnSpPr>
        <p:spPr>
          <a:xfrm>
            <a:off x="5620556" y="817059"/>
            <a:ext cx="395400" cy="0"/>
          </a:xfrm>
          <a:prstGeom prst="straightConnector1">
            <a:avLst/>
          </a:prstGeom>
          <a:noFill/>
          <a:ln cap="flat" cmpd="sng" w="28575">
            <a:solidFill>
              <a:schemeClr val="dk2"/>
            </a:solidFill>
            <a:prstDash val="solid"/>
            <a:round/>
            <a:headEnd len="med" w="med" type="none"/>
            <a:tailEnd len="med" w="med" type="none"/>
          </a:ln>
        </p:spPr>
      </p:cxnSp>
      <p:sp>
        <p:nvSpPr>
          <p:cNvPr id="525" name="Google Shape;525;p79"/>
          <p:cNvSpPr txBox="1"/>
          <p:nvPr/>
        </p:nvSpPr>
        <p:spPr>
          <a:xfrm>
            <a:off x="4759200" y="2802175"/>
            <a:ext cx="2414700" cy="9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5E5E5E"/>
                </a:solidFill>
                <a:latin typeface="Roboto"/>
                <a:ea typeface="Roboto"/>
                <a:cs typeface="Roboto"/>
                <a:sym typeface="Roboto"/>
              </a:rPr>
              <a:t>Es una presentación </a:t>
            </a:r>
            <a:r>
              <a:rPr b="1" lang="en" sz="1700">
                <a:solidFill>
                  <a:srgbClr val="FFFFFF"/>
                </a:solidFill>
                <a:highlight>
                  <a:srgbClr val="64C3F5"/>
                </a:highlight>
                <a:latin typeface="Roboto"/>
                <a:ea typeface="Roboto"/>
                <a:cs typeface="Roboto"/>
                <a:sym typeface="Roboto"/>
              </a:rPr>
              <a:t>sobre ti, tu experiencia y tu propósito.</a:t>
            </a:r>
            <a:r>
              <a:rPr lang="en" sz="1700">
                <a:solidFill>
                  <a:srgbClr val="FFFFFF"/>
                </a:solidFill>
                <a:highlight>
                  <a:srgbClr val="64C3F5"/>
                </a:highlight>
                <a:latin typeface="Roboto"/>
                <a:ea typeface="Roboto"/>
                <a:cs typeface="Roboto"/>
                <a:sym typeface="Roboto"/>
              </a:rPr>
              <a:t> </a:t>
            </a:r>
            <a:endParaRPr sz="1700">
              <a:solidFill>
                <a:srgbClr val="FFFFFF"/>
              </a:solidFill>
              <a:highlight>
                <a:srgbClr val="64C3F5"/>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latin typeface="Roboto"/>
              <a:ea typeface="Roboto"/>
              <a:cs typeface="Roboto"/>
              <a:sym typeface="Roboto"/>
            </a:endParaRPr>
          </a:p>
          <a:p>
            <a:pPr indent="0" lvl="0" marL="0" rtl="0" algn="l">
              <a:spcBef>
                <a:spcPts val="0"/>
              </a:spcBef>
              <a:spcAft>
                <a:spcPts val="0"/>
              </a:spcAft>
              <a:buNone/>
            </a:pPr>
            <a:r>
              <a:rPr lang="en" sz="1700">
                <a:solidFill>
                  <a:srgbClr val="5E5E5E"/>
                </a:solidFill>
                <a:latin typeface="Roboto"/>
                <a:ea typeface="Roboto"/>
                <a:cs typeface="Roboto"/>
                <a:sym typeface="Roboto"/>
              </a:rPr>
              <a:t>Para la búsqueda de empleo debe centrarse en cómo puedes encajar en  lo que busca tu próximo empleador. </a:t>
            </a:r>
            <a:endParaRPr sz="1700">
              <a:solidFill>
                <a:srgbClr val="5E5E5E"/>
              </a:solidFill>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rPr lang="en" sz="1700">
                <a:solidFill>
                  <a:srgbClr val="5E5E5E"/>
                </a:solidFill>
                <a:highlight>
                  <a:srgbClr val="FFFFFF"/>
                </a:highlight>
                <a:latin typeface="Roboto"/>
                <a:ea typeface="Roboto"/>
                <a:cs typeface="Roboto"/>
                <a:sym typeface="Roboto"/>
              </a:rPr>
              <a:t> </a:t>
            </a:r>
            <a:endParaRPr sz="1700">
              <a:solidFill>
                <a:srgbClr val="5E5E5E"/>
              </a:solidFill>
              <a:highlight>
                <a:srgbClr val="FFFFFF"/>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xEl>
                                              <p:pRg end="0" st="0"/>
                                            </p:txEl>
                                          </p:spTgt>
                                        </p:tgtEl>
                                        <p:attrNameLst>
                                          <p:attrName>style.visibility</p:attrName>
                                        </p:attrNameLst>
                                      </p:cBhvr>
                                      <p:to>
                                        <p:strVal val="visible"/>
                                      </p:to>
                                    </p:set>
                                    <p:animEffect filter="fade" transition="in">
                                      <p:cBhvr>
                                        <p:cTn dur="1000"/>
                                        <p:tgtEl>
                                          <p:spTgt spid="5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animEffect filter="fade" transition="in">
                                      <p:cBhvr>
                                        <p:cTn dur="1000"/>
                                        <p:tgtEl>
                                          <p:spTgt spid="5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1" st="1"/>
                                            </p:txEl>
                                          </p:spTgt>
                                        </p:tgtEl>
                                        <p:attrNameLst>
                                          <p:attrName>style.visibility</p:attrName>
                                        </p:attrNameLst>
                                      </p:cBhvr>
                                      <p:to>
                                        <p:strVal val="visible"/>
                                      </p:to>
                                    </p:set>
                                    <p:animEffect filter="fade" transition="in">
                                      <p:cBhvr>
                                        <p:cTn dur="1000"/>
                                        <p:tgtEl>
                                          <p:spTgt spid="5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2" st="2"/>
                                            </p:txEl>
                                          </p:spTgt>
                                        </p:tgtEl>
                                        <p:attrNameLst>
                                          <p:attrName>style.visibility</p:attrName>
                                        </p:attrNameLst>
                                      </p:cBhvr>
                                      <p:to>
                                        <p:strVal val="visible"/>
                                      </p:to>
                                    </p:set>
                                    <p:animEffect filter="fade" transition="in">
                                      <p:cBhvr>
                                        <p:cTn dur="1000"/>
                                        <p:tgtEl>
                                          <p:spTgt spid="5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3" st="3"/>
                                            </p:txEl>
                                          </p:spTgt>
                                        </p:tgtEl>
                                        <p:attrNameLst>
                                          <p:attrName>style.visibility</p:attrName>
                                        </p:attrNameLst>
                                      </p:cBhvr>
                                      <p:to>
                                        <p:strVal val="visible"/>
                                      </p:to>
                                    </p:set>
                                    <p:animEffect filter="fade" transition="in">
                                      <p:cBhvr>
                                        <p:cTn dur="1000"/>
                                        <p:tgtEl>
                                          <p:spTgt spid="5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4" st="4"/>
                                            </p:txEl>
                                          </p:spTgt>
                                        </p:tgtEl>
                                        <p:attrNameLst>
                                          <p:attrName>style.visibility</p:attrName>
                                        </p:attrNameLst>
                                      </p:cBhvr>
                                      <p:to>
                                        <p:strVal val="visible"/>
                                      </p:to>
                                    </p:set>
                                    <p:animEffect filter="fade" transition="in">
                                      <p:cBhvr>
                                        <p:cTn dur="1000"/>
                                        <p:tgtEl>
                                          <p:spTgt spid="5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5" st="5"/>
                                            </p:txEl>
                                          </p:spTgt>
                                        </p:tgtEl>
                                        <p:attrNameLst>
                                          <p:attrName>style.visibility</p:attrName>
                                        </p:attrNameLst>
                                      </p:cBhvr>
                                      <p:to>
                                        <p:strVal val="visible"/>
                                      </p:to>
                                    </p:set>
                                    <p:animEffect filter="fade" transition="in">
                                      <p:cBhvr>
                                        <p:cTn dur="1000"/>
                                        <p:tgtEl>
                                          <p:spTgt spid="5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6" st="6"/>
                                            </p:txEl>
                                          </p:spTgt>
                                        </p:tgtEl>
                                        <p:attrNameLst>
                                          <p:attrName>style.visibility</p:attrName>
                                        </p:attrNameLst>
                                      </p:cBhvr>
                                      <p:to>
                                        <p:strVal val="visible"/>
                                      </p:to>
                                    </p:set>
                                    <p:animEffect filter="fade" transition="in">
                                      <p:cBhvr>
                                        <p:cTn dur="1000"/>
                                        <p:tgtEl>
                                          <p:spTgt spid="52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descr="Image" id="530" name="Google Shape;530;p80"/>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531" name="Google Shape;531;p8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532" name="Google Shape;532;p80"/>
          <p:cNvSpPr txBox="1"/>
          <p:nvPr/>
        </p:nvSpPr>
        <p:spPr>
          <a:xfrm>
            <a:off x="360225" y="272925"/>
            <a:ext cx="4615200" cy="483000"/>
          </a:xfrm>
          <a:prstGeom prst="rect">
            <a:avLst/>
          </a:prstGeom>
          <a:solidFill>
            <a:srgbClr val="062F55"/>
          </a:solid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2000"/>
              <a:buFont typeface="Arial"/>
              <a:buNone/>
            </a:pPr>
            <a:r>
              <a:rPr lang="en" sz="2000">
                <a:solidFill>
                  <a:srgbClr val="FFFFFF"/>
                </a:solidFill>
                <a:latin typeface="Roboto"/>
                <a:ea typeface="Roboto"/>
                <a:cs typeface="Roboto"/>
                <a:sym typeface="Roboto"/>
              </a:rPr>
              <a:t>¿Por qué debes tenerlo preparado? </a:t>
            </a:r>
            <a:endParaRPr sz="500">
              <a:latin typeface="Roboto"/>
              <a:ea typeface="Roboto"/>
              <a:cs typeface="Roboto"/>
              <a:sym typeface="Roboto"/>
            </a:endParaRPr>
          </a:p>
        </p:txBody>
      </p:sp>
      <p:sp>
        <p:nvSpPr>
          <p:cNvPr id="533" name="Google Shape;533;p80"/>
          <p:cNvSpPr txBox="1"/>
          <p:nvPr/>
        </p:nvSpPr>
        <p:spPr>
          <a:xfrm>
            <a:off x="3387275" y="3151375"/>
            <a:ext cx="25446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Cómo creo que comunico</a:t>
            </a:r>
            <a:endParaRPr b="1">
              <a:latin typeface="Helvetica Neue"/>
              <a:ea typeface="Helvetica Neue"/>
              <a:cs typeface="Helvetica Neue"/>
              <a:sym typeface="Helvetica Neue"/>
            </a:endParaRPr>
          </a:p>
        </p:txBody>
      </p:sp>
      <p:sp>
        <p:nvSpPr>
          <p:cNvPr id="534" name="Google Shape;534;p80"/>
          <p:cNvSpPr txBox="1"/>
          <p:nvPr/>
        </p:nvSpPr>
        <p:spPr>
          <a:xfrm>
            <a:off x="6362300" y="3151375"/>
            <a:ext cx="31527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Lo que mi interlocutor percibe</a:t>
            </a:r>
            <a:endParaRPr b="1">
              <a:latin typeface="Helvetica Neue"/>
              <a:ea typeface="Helvetica Neue"/>
              <a:cs typeface="Helvetica Neue"/>
              <a:sym typeface="Helvetica Neue"/>
            </a:endParaRPr>
          </a:p>
        </p:txBody>
      </p:sp>
      <p:cxnSp>
        <p:nvCxnSpPr>
          <p:cNvPr id="535" name="Google Shape;535;p80"/>
          <p:cNvCxnSpPr/>
          <p:nvPr/>
        </p:nvCxnSpPr>
        <p:spPr>
          <a:xfrm>
            <a:off x="7628600" y="3481400"/>
            <a:ext cx="12000" cy="654300"/>
          </a:xfrm>
          <a:prstGeom prst="straightConnector1">
            <a:avLst/>
          </a:prstGeom>
          <a:noFill/>
          <a:ln cap="flat" cmpd="sng" w="28575">
            <a:solidFill>
              <a:schemeClr val="dk2"/>
            </a:solidFill>
            <a:prstDash val="solid"/>
            <a:round/>
            <a:headEnd len="med" w="med" type="none"/>
            <a:tailEnd len="med" w="med" type="triangle"/>
          </a:ln>
        </p:spPr>
      </p:cxnSp>
      <p:sp>
        <p:nvSpPr>
          <p:cNvPr id="536" name="Google Shape;536;p80"/>
          <p:cNvSpPr/>
          <p:nvPr/>
        </p:nvSpPr>
        <p:spPr>
          <a:xfrm>
            <a:off x="6362300" y="4198775"/>
            <a:ext cx="2544600" cy="441000"/>
          </a:xfrm>
          <a:prstGeom prst="rect">
            <a:avLst/>
          </a:prstGeom>
          <a:solidFill>
            <a:srgbClr val="45537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Área Ciega </a:t>
            </a:r>
            <a:endParaRPr b="1">
              <a:solidFill>
                <a:srgbClr val="FFFFFF"/>
              </a:solidFill>
            </a:endParaRPr>
          </a:p>
        </p:txBody>
      </p:sp>
      <p:sp>
        <p:nvSpPr>
          <p:cNvPr id="537" name="Google Shape;537;p80"/>
          <p:cNvSpPr txBox="1"/>
          <p:nvPr/>
        </p:nvSpPr>
        <p:spPr>
          <a:xfrm>
            <a:off x="551175" y="3994200"/>
            <a:ext cx="22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Helvetica Neue"/>
                <a:ea typeface="Helvetica Neue"/>
                <a:cs typeface="Helvetica Neue"/>
                <a:sym typeface="Helvetica Neue"/>
                <a:hlinkClick r:id="rId4"/>
              </a:rPr>
              <a:t>https://www.youtube.com/watch?v=8S0FDjFBj8o</a:t>
            </a:r>
            <a:endParaRPr sz="700">
              <a:latin typeface="Helvetica Neue"/>
              <a:ea typeface="Helvetica Neue"/>
              <a:cs typeface="Helvetica Neue"/>
              <a:sym typeface="Helvetica Neue"/>
            </a:endParaRPr>
          </a:p>
          <a:p>
            <a:pPr indent="0" lvl="0" marL="0" rtl="0" algn="l">
              <a:spcBef>
                <a:spcPts val="0"/>
              </a:spcBef>
              <a:spcAft>
                <a:spcPts val="0"/>
              </a:spcAft>
              <a:buNone/>
            </a:pPr>
            <a:r>
              <a:t/>
            </a:r>
            <a:endParaRPr sz="700">
              <a:latin typeface="Helvetica Neue"/>
              <a:ea typeface="Helvetica Neue"/>
              <a:cs typeface="Helvetica Neue"/>
              <a:sym typeface="Helvetica Neue"/>
            </a:endParaRPr>
          </a:p>
        </p:txBody>
      </p:sp>
      <p:pic>
        <p:nvPicPr>
          <p:cNvPr id="538" name="Google Shape;538;p80"/>
          <p:cNvPicPr preferRelativeResize="0"/>
          <p:nvPr/>
        </p:nvPicPr>
        <p:blipFill>
          <a:blip r:embed="rId5">
            <a:alphaModFix/>
          </a:blip>
          <a:stretch>
            <a:fillRect/>
          </a:stretch>
        </p:blipFill>
        <p:spPr>
          <a:xfrm>
            <a:off x="3459208" y="1748975"/>
            <a:ext cx="2225588" cy="1358438"/>
          </a:xfrm>
          <a:prstGeom prst="rect">
            <a:avLst/>
          </a:prstGeom>
          <a:noFill/>
          <a:ln>
            <a:noFill/>
          </a:ln>
        </p:spPr>
      </p:pic>
      <p:pic>
        <p:nvPicPr>
          <p:cNvPr id="539" name="Google Shape;539;p80"/>
          <p:cNvPicPr preferRelativeResize="0"/>
          <p:nvPr/>
        </p:nvPicPr>
        <p:blipFill>
          <a:blip r:embed="rId6">
            <a:alphaModFix/>
          </a:blip>
          <a:stretch>
            <a:fillRect/>
          </a:stretch>
        </p:blipFill>
        <p:spPr>
          <a:xfrm>
            <a:off x="645225" y="1748975"/>
            <a:ext cx="2000725" cy="1358450"/>
          </a:xfrm>
          <a:prstGeom prst="rect">
            <a:avLst/>
          </a:prstGeom>
          <a:noFill/>
          <a:ln>
            <a:noFill/>
          </a:ln>
        </p:spPr>
      </p:pic>
      <p:pic>
        <p:nvPicPr>
          <p:cNvPr id="540" name="Google Shape;540;p80"/>
          <p:cNvPicPr preferRelativeResize="0"/>
          <p:nvPr/>
        </p:nvPicPr>
        <p:blipFill>
          <a:blip r:embed="rId7">
            <a:alphaModFix/>
          </a:blip>
          <a:stretch>
            <a:fillRect/>
          </a:stretch>
        </p:blipFill>
        <p:spPr>
          <a:xfrm>
            <a:off x="6573720" y="1748975"/>
            <a:ext cx="2167580" cy="1399600"/>
          </a:xfrm>
          <a:prstGeom prst="rect">
            <a:avLst/>
          </a:prstGeom>
          <a:noFill/>
          <a:ln>
            <a:noFill/>
          </a:ln>
        </p:spPr>
      </p:pic>
      <p:sp>
        <p:nvSpPr>
          <p:cNvPr id="541" name="Google Shape;541;p80"/>
          <p:cNvSpPr txBox="1"/>
          <p:nvPr/>
        </p:nvSpPr>
        <p:spPr>
          <a:xfrm>
            <a:off x="394575" y="3151375"/>
            <a:ext cx="25698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lvetica Neue"/>
                <a:ea typeface="Helvetica Neue"/>
                <a:cs typeface="Helvetica Neue"/>
                <a:sym typeface="Helvetica Neue"/>
              </a:rPr>
              <a:t>Cómo de verdad comunico</a:t>
            </a:r>
            <a:endParaRPr b="1">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1"/>
          <p:cNvSpPr txBox="1"/>
          <p:nvPr/>
        </p:nvSpPr>
        <p:spPr>
          <a:xfrm>
            <a:off x="5615728" y="1708013"/>
            <a:ext cx="2940000" cy="597900"/>
          </a:xfrm>
          <a:prstGeom prst="rect">
            <a:avLst/>
          </a:prstGeom>
          <a:noFill/>
          <a:ln>
            <a:noFill/>
          </a:ln>
        </p:spPr>
        <p:txBody>
          <a:bodyPr anchorCtr="0" anchor="t" bIns="19050" lIns="19050" spcFirstLastPara="1" rIns="19050" wrap="square" tIns="19050">
            <a:noAutofit/>
          </a:bodyPr>
          <a:lstStyle/>
          <a:p>
            <a:pPr indent="0" lvl="0" marL="0" rtl="0" algn="l">
              <a:lnSpc>
                <a:spcPct val="114000"/>
              </a:lnSpc>
              <a:spcBef>
                <a:spcPts val="0"/>
              </a:spcBef>
              <a:spcAft>
                <a:spcPts val="0"/>
              </a:spcAft>
              <a:buClr>
                <a:schemeClr val="dk1"/>
              </a:buClr>
              <a:buSzPts val="400"/>
              <a:buFont typeface="Arial"/>
              <a:buNone/>
            </a:pPr>
            <a:r>
              <a:t/>
            </a:r>
            <a:endParaRPr sz="900">
              <a:latin typeface="Roboto"/>
              <a:ea typeface="Roboto"/>
              <a:cs typeface="Roboto"/>
              <a:sym typeface="Roboto"/>
            </a:endParaRPr>
          </a:p>
        </p:txBody>
      </p:sp>
      <p:sp>
        <p:nvSpPr>
          <p:cNvPr id="547" name="Google Shape;547;p81"/>
          <p:cNvSpPr txBox="1"/>
          <p:nvPr/>
        </p:nvSpPr>
        <p:spPr>
          <a:xfrm>
            <a:off x="5620556" y="3844003"/>
            <a:ext cx="2848800" cy="5529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chemeClr val="dk1"/>
              </a:buClr>
              <a:buSzPts val="400"/>
              <a:buFont typeface="Arial"/>
              <a:buNone/>
            </a:pPr>
            <a:r>
              <a:t/>
            </a:r>
            <a:endParaRPr sz="900">
              <a:latin typeface="Roboto"/>
              <a:ea typeface="Roboto"/>
              <a:cs typeface="Roboto"/>
              <a:sym typeface="Roboto"/>
            </a:endParaRPr>
          </a:p>
        </p:txBody>
      </p:sp>
      <p:cxnSp>
        <p:nvCxnSpPr>
          <p:cNvPr id="548" name="Google Shape;548;p81"/>
          <p:cNvCxnSpPr/>
          <p:nvPr/>
        </p:nvCxnSpPr>
        <p:spPr>
          <a:xfrm>
            <a:off x="5620556" y="817059"/>
            <a:ext cx="395400" cy="0"/>
          </a:xfrm>
          <a:prstGeom prst="straightConnector1">
            <a:avLst/>
          </a:prstGeom>
          <a:noFill/>
          <a:ln cap="flat" cmpd="sng" w="28575">
            <a:solidFill>
              <a:schemeClr val="dk2"/>
            </a:solidFill>
            <a:prstDash val="solid"/>
            <a:round/>
            <a:headEnd len="med" w="med" type="none"/>
            <a:tailEnd len="med" w="med" type="none"/>
          </a:ln>
        </p:spPr>
      </p:cxnSp>
      <p:pic>
        <p:nvPicPr>
          <p:cNvPr id="549" name="Google Shape;549;p81"/>
          <p:cNvPicPr preferRelativeResize="0"/>
          <p:nvPr/>
        </p:nvPicPr>
        <p:blipFill>
          <a:blip r:embed="rId3">
            <a:alphaModFix/>
          </a:blip>
          <a:stretch>
            <a:fillRect/>
          </a:stretch>
        </p:blipFill>
        <p:spPr>
          <a:xfrm>
            <a:off x="7687625" y="-1096875"/>
            <a:ext cx="2599849" cy="2803224"/>
          </a:xfrm>
          <a:prstGeom prst="rect">
            <a:avLst/>
          </a:prstGeom>
          <a:noFill/>
          <a:ln>
            <a:noFill/>
          </a:ln>
        </p:spPr>
      </p:pic>
      <p:sp>
        <p:nvSpPr>
          <p:cNvPr id="550" name="Google Shape;550;p81"/>
          <p:cNvSpPr txBox="1"/>
          <p:nvPr/>
        </p:nvSpPr>
        <p:spPr>
          <a:xfrm>
            <a:off x="5160050" y="2802863"/>
            <a:ext cx="3508500" cy="9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5E5E5E"/>
                </a:solidFill>
                <a:highlight>
                  <a:schemeClr val="lt1"/>
                </a:highlight>
                <a:latin typeface="Roboto"/>
                <a:ea typeface="Roboto"/>
                <a:cs typeface="Roboto"/>
                <a:sym typeface="Roboto"/>
              </a:rPr>
              <a:t>¡Comunica como crack! </a:t>
            </a:r>
            <a:endParaRPr b="1" sz="1500">
              <a:solidFill>
                <a:srgbClr val="5E5E5E"/>
              </a:solidFill>
              <a:highlight>
                <a:schemeClr val="lt1"/>
              </a:highlight>
              <a:latin typeface="Roboto"/>
              <a:ea typeface="Roboto"/>
              <a:cs typeface="Roboto"/>
              <a:sym typeface="Roboto"/>
            </a:endParaRPr>
          </a:p>
          <a:p>
            <a:pPr indent="0" lvl="0" marL="0" rtl="0" algn="l">
              <a:spcBef>
                <a:spcPts val="0"/>
              </a:spcBef>
              <a:spcAft>
                <a:spcPts val="0"/>
              </a:spcAft>
              <a:buNone/>
            </a:pPr>
            <a:r>
              <a:t/>
            </a:r>
            <a:endParaRPr b="1" sz="1500">
              <a:solidFill>
                <a:srgbClr val="5E5E5E"/>
              </a:solidFill>
              <a:highlight>
                <a:schemeClr val="lt1"/>
              </a:highlight>
              <a:latin typeface="Roboto"/>
              <a:ea typeface="Roboto"/>
              <a:cs typeface="Roboto"/>
              <a:sym typeface="Roboto"/>
            </a:endParaRPr>
          </a:p>
          <a:p>
            <a:pPr indent="-323850" lvl="0" marL="457200" rtl="0" algn="l">
              <a:spcBef>
                <a:spcPts val="0"/>
              </a:spcBef>
              <a:spcAft>
                <a:spcPts val="0"/>
              </a:spcAft>
              <a:buClr>
                <a:srgbClr val="5E5E5E"/>
              </a:buClr>
              <a:buSzPts val="1500"/>
              <a:buFont typeface="Roboto"/>
              <a:buAutoNum type="arabicPeriod"/>
            </a:pPr>
            <a:r>
              <a:rPr b="1" lang="en" sz="1500">
                <a:solidFill>
                  <a:srgbClr val="5E5E5E"/>
                </a:solidFill>
                <a:highlight>
                  <a:schemeClr val="lt1"/>
                </a:highlight>
                <a:latin typeface="Roboto"/>
                <a:ea typeface="Roboto"/>
                <a:cs typeface="Roboto"/>
                <a:sym typeface="Roboto"/>
              </a:rPr>
              <a:t>Lenguaje no verbal: </a:t>
            </a:r>
            <a:r>
              <a:rPr lang="en" sz="1500">
                <a:solidFill>
                  <a:srgbClr val="5E5E5E"/>
                </a:solidFill>
                <a:highlight>
                  <a:schemeClr val="lt1"/>
                </a:highlight>
                <a:latin typeface="Roboto"/>
                <a:ea typeface="Roboto"/>
                <a:cs typeface="Roboto"/>
                <a:sym typeface="Roboto"/>
              </a:rPr>
              <a:t>Tu cuerpo condiciona tu mente y tu </a:t>
            </a:r>
            <a:r>
              <a:rPr lang="en" sz="1500" u="sng">
                <a:solidFill>
                  <a:schemeClr val="hlink"/>
                </a:solidFill>
                <a:highlight>
                  <a:schemeClr val="lt1"/>
                </a:highlight>
                <a:latin typeface="Roboto"/>
                <a:ea typeface="Roboto"/>
                <a:cs typeface="Roboto"/>
                <a:sym typeface="Roboto"/>
                <a:hlinkClick r:id="rId4"/>
              </a:rPr>
              <a:t>presencia.</a:t>
            </a:r>
            <a:endParaRPr sz="1500">
              <a:solidFill>
                <a:srgbClr val="5E5E5E"/>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sz="1500">
              <a:solidFill>
                <a:srgbClr val="5E5E5E"/>
              </a:solidFill>
              <a:highlight>
                <a:schemeClr val="lt1"/>
              </a:highlight>
              <a:latin typeface="Roboto"/>
              <a:ea typeface="Roboto"/>
              <a:cs typeface="Roboto"/>
              <a:sym typeface="Roboto"/>
            </a:endParaRPr>
          </a:p>
          <a:p>
            <a:pPr indent="-323850" lvl="0" marL="457200" rtl="0" algn="l">
              <a:spcBef>
                <a:spcPts val="0"/>
              </a:spcBef>
              <a:spcAft>
                <a:spcPts val="0"/>
              </a:spcAft>
              <a:buClr>
                <a:srgbClr val="5E5E5E"/>
              </a:buClr>
              <a:buSzPts val="1500"/>
              <a:buFont typeface="Roboto"/>
              <a:buAutoNum type="arabicPeriod"/>
            </a:pPr>
            <a:r>
              <a:rPr b="1" lang="en" sz="1500">
                <a:solidFill>
                  <a:srgbClr val="5E5E5E"/>
                </a:solidFill>
                <a:highlight>
                  <a:schemeClr val="lt1"/>
                </a:highlight>
                <a:latin typeface="Roboto"/>
                <a:ea typeface="Roboto"/>
                <a:cs typeface="Roboto"/>
                <a:sym typeface="Roboto"/>
              </a:rPr>
              <a:t>Piensa el lenguaje que usas: </a:t>
            </a:r>
            <a:r>
              <a:rPr lang="en" sz="1500">
                <a:solidFill>
                  <a:srgbClr val="5E5E5E"/>
                </a:solidFill>
                <a:highlight>
                  <a:schemeClr val="lt1"/>
                </a:highlight>
                <a:latin typeface="Roboto"/>
                <a:ea typeface="Roboto"/>
                <a:cs typeface="Roboto"/>
                <a:sym typeface="Roboto"/>
              </a:rPr>
              <a:t>Fuerza semántica.</a:t>
            </a:r>
            <a:endParaRPr sz="1500">
              <a:solidFill>
                <a:srgbClr val="5E5E5E"/>
              </a:solidFill>
              <a:highlight>
                <a:schemeClr val="lt1"/>
              </a:highlight>
              <a:latin typeface="Roboto"/>
              <a:ea typeface="Roboto"/>
              <a:cs typeface="Roboto"/>
              <a:sym typeface="Roboto"/>
            </a:endParaRPr>
          </a:p>
          <a:p>
            <a:pPr indent="0" lvl="0" marL="457200" rtl="0" algn="l">
              <a:spcBef>
                <a:spcPts val="0"/>
              </a:spcBef>
              <a:spcAft>
                <a:spcPts val="0"/>
              </a:spcAft>
              <a:buNone/>
            </a:pPr>
            <a:r>
              <a:t/>
            </a:r>
            <a:endParaRPr sz="1500">
              <a:solidFill>
                <a:srgbClr val="5E5E5E"/>
              </a:solidFill>
              <a:highlight>
                <a:schemeClr val="lt1"/>
              </a:highlight>
              <a:latin typeface="Roboto"/>
              <a:ea typeface="Roboto"/>
              <a:cs typeface="Roboto"/>
              <a:sym typeface="Roboto"/>
            </a:endParaRPr>
          </a:p>
          <a:p>
            <a:pPr indent="-323850" lvl="0" marL="457200" rtl="0" algn="l">
              <a:spcBef>
                <a:spcPts val="0"/>
              </a:spcBef>
              <a:spcAft>
                <a:spcPts val="0"/>
              </a:spcAft>
              <a:buClr>
                <a:srgbClr val="5E5E5E"/>
              </a:buClr>
              <a:buSzPts val="1500"/>
              <a:buFont typeface="Roboto"/>
              <a:buAutoNum type="arabicPeriod"/>
            </a:pPr>
            <a:r>
              <a:rPr b="1" lang="en" sz="1500">
                <a:solidFill>
                  <a:srgbClr val="5E5E5E"/>
                </a:solidFill>
                <a:highlight>
                  <a:srgbClr val="FFFFFF"/>
                </a:highlight>
                <a:latin typeface="Roboto"/>
                <a:ea typeface="Roboto"/>
                <a:cs typeface="Roboto"/>
                <a:sym typeface="Roboto"/>
              </a:rPr>
              <a:t>Prepara tu historia: </a:t>
            </a:r>
            <a:r>
              <a:rPr lang="en" sz="1500">
                <a:solidFill>
                  <a:srgbClr val="5E5E5E"/>
                </a:solidFill>
                <a:highlight>
                  <a:srgbClr val="FFFFFF"/>
                </a:highlight>
                <a:latin typeface="Roboto"/>
                <a:ea typeface="Roboto"/>
                <a:cs typeface="Roboto"/>
                <a:sym typeface="Roboto"/>
              </a:rPr>
              <a:t>Haz que tenga un sentido y no presumas que el otro sabe. </a:t>
            </a:r>
            <a:endParaRPr sz="1500">
              <a:solidFill>
                <a:srgbClr val="5E5E5E"/>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500">
              <a:solidFill>
                <a:srgbClr val="5E5E5E"/>
              </a:solidFill>
              <a:highlight>
                <a:srgbClr val="FFFFFF"/>
              </a:highlight>
              <a:latin typeface="Roboto"/>
              <a:ea typeface="Roboto"/>
              <a:cs typeface="Roboto"/>
              <a:sym typeface="Roboto"/>
            </a:endParaRPr>
          </a:p>
          <a:p>
            <a:pPr indent="-323850" lvl="0" marL="457200" rtl="0" algn="l">
              <a:spcBef>
                <a:spcPts val="0"/>
              </a:spcBef>
              <a:spcAft>
                <a:spcPts val="0"/>
              </a:spcAft>
              <a:buClr>
                <a:srgbClr val="5E5E5E"/>
              </a:buClr>
              <a:buSzPts val="1500"/>
              <a:buFont typeface="Roboto"/>
              <a:buAutoNum type="arabicPeriod"/>
            </a:pPr>
            <a:r>
              <a:rPr b="1" lang="en" sz="1500">
                <a:solidFill>
                  <a:srgbClr val="5E5E5E"/>
                </a:solidFill>
                <a:highlight>
                  <a:srgbClr val="FFFFFF"/>
                </a:highlight>
                <a:latin typeface="Roboto"/>
                <a:ea typeface="Roboto"/>
                <a:cs typeface="Roboto"/>
                <a:sym typeface="Roboto"/>
              </a:rPr>
              <a:t>Controla el tono y el ritmo de tu discurso. </a:t>
            </a:r>
            <a:endParaRPr sz="15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5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500">
              <a:solidFill>
                <a:srgbClr val="5E5E5E"/>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5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500">
              <a:solidFill>
                <a:srgbClr val="5E5E5E"/>
              </a:solidFill>
              <a:highlight>
                <a:srgbClr val="FFFFFF"/>
              </a:highlight>
              <a:latin typeface="Roboto"/>
              <a:ea typeface="Roboto"/>
              <a:cs typeface="Roboto"/>
              <a:sym typeface="Roboto"/>
            </a:endParaRPr>
          </a:p>
        </p:txBody>
      </p:sp>
      <p:pic>
        <p:nvPicPr>
          <p:cNvPr id="551" name="Google Shape;551;p81"/>
          <p:cNvPicPr preferRelativeResize="0"/>
          <p:nvPr/>
        </p:nvPicPr>
        <p:blipFill>
          <a:blip r:embed="rId5">
            <a:alphaModFix/>
          </a:blip>
          <a:stretch>
            <a:fillRect/>
          </a:stretch>
        </p:blipFill>
        <p:spPr>
          <a:xfrm>
            <a:off x="0" y="840499"/>
            <a:ext cx="4571996" cy="1465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2"/>
          <p:cNvSpPr txBox="1"/>
          <p:nvPr/>
        </p:nvSpPr>
        <p:spPr>
          <a:xfrm>
            <a:off x="5615728" y="1708013"/>
            <a:ext cx="2940000" cy="597900"/>
          </a:xfrm>
          <a:prstGeom prst="rect">
            <a:avLst/>
          </a:prstGeom>
          <a:noFill/>
          <a:ln>
            <a:noFill/>
          </a:ln>
        </p:spPr>
        <p:txBody>
          <a:bodyPr anchorCtr="0" anchor="t" bIns="19050" lIns="19050" spcFirstLastPara="1" rIns="19050" wrap="square" tIns="19050">
            <a:noAutofit/>
          </a:bodyPr>
          <a:lstStyle/>
          <a:p>
            <a:pPr indent="0" lvl="0" marL="0" rtl="0" algn="l">
              <a:lnSpc>
                <a:spcPct val="114000"/>
              </a:lnSpc>
              <a:spcBef>
                <a:spcPts val="0"/>
              </a:spcBef>
              <a:spcAft>
                <a:spcPts val="0"/>
              </a:spcAft>
              <a:buClr>
                <a:schemeClr val="dk1"/>
              </a:buClr>
              <a:buSzPts val="400"/>
              <a:buFont typeface="Arial"/>
              <a:buNone/>
            </a:pPr>
            <a:r>
              <a:t/>
            </a:r>
            <a:endParaRPr sz="900">
              <a:latin typeface="Roboto"/>
              <a:ea typeface="Roboto"/>
              <a:cs typeface="Roboto"/>
              <a:sym typeface="Roboto"/>
            </a:endParaRPr>
          </a:p>
        </p:txBody>
      </p:sp>
      <p:sp>
        <p:nvSpPr>
          <p:cNvPr id="557" name="Google Shape;557;p82"/>
          <p:cNvSpPr txBox="1"/>
          <p:nvPr/>
        </p:nvSpPr>
        <p:spPr>
          <a:xfrm>
            <a:off x="5620556" y="3844003"/>
            <a:ext cx="2848800" cy="5529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chemeClr val="dk1"/>
              </a:buClr>
              <a:buSzPts val="400"/>
              <a:buFont typeface="Arial"/>
              <a:buNone/>
            </a:pPr>
            <a:r>
              <a:t/>
            </a:r>
            <a:endParaRPr sz="900">
              <a:latin typeface="Roboto"/>
              <a:ea typeface="Roboto"/>
              <a:cs typeface="Roboto"/>
              <a:sym typeface="Roboto"/>
            </a:endParaRPr>
          </a:p>
        </p:txBody>
      </p:sp>
      <p:cxnSp>
        <p:nvCxnSpPr>
          <p:cNvPr id="558" name="Google Shape;558;p82"/>
          <p:cNvCxnSpPr/>
          <p:nvPr/>
        </p:nvCxnSpPr>
        <p:spPr>
          <a:xfrm>
            <a:off x="5620556" y="817059"/>
            <a:ext cx="395400" cy="0"/>
          </a:xfrm>
          <a:prstGeom prst="straightConnector1">
            <a:avLst/>
          </a:prstGeom>
          <a:noFill/>
          <a:ln cap="flat" cmpd="sng" w="28575">
            <a:solidFill>
              <a:schemeClr val="dk2"/>
            </a:solidFill>
            <a:prstDash val="solid"/>
            <a:round/>
            <a:headEnd len="med" w="med" type="none"/>
            <a:tailEnd len="med" w="med" type="none"/>
          </a:ln>
        </p:spPr>
      </p:cxnSp>
      <p:pic>
        <p:nvPicPr>
          <p:cNvPr id="559" name="Google Shape;559;p82"/>
          <p:cNvPicPr preferRelativeResize="0"/>
          <p:nvPr/>
        </p:nvPicPr>
        <p:blipFill>
          <a:blip r:embed="rId3">
            <a:alphaModFix/>
          </a:blip>
          <a:stretch>
            <a:fillRect/>
          </a:stretch>
        </p:blipFill>
        <p:spPr>
          <a:xfrm>
            <a:off x="7687625" y="-1096875"/>
            <a:ext cx="2599849" cy="2803224"/>
          </a:xfrm>
          <a:prstGeom prst="rect">
            <a:avLst/>
          </a:prstGeom>
          <a:noFill/>
          <a:ln>
            <a:noFill/>
          </a:ln>
        </p:spPr>
      </p:pic>
      <p:sp>
        <p:nvSpPr>
          <p:cNvPr id="560" name="Google Shape;560;p82"/>
          <p:cNvSpPr txBox="1"/>
          <p:nvPr/>
        </p:nvSpPr>
        <p:spPr>
          <a:xfrm>
            <a:off x="5188250" y="3196888"/>
            <a:ext cx="3508500" cy="947100"/>
          </a:xfrm>
          <a:prstGeom prst="rect">
            <a:avLst/>
          </a:prstGeom>
          <a:noFill/>
          <a:ln>
            <a:noFill/>
          </a:ln>
        </p:spPr>
        <p:txBody>
          <a:bodyPr anchorCtr="0" anchor="ctr" bIns="91425" lIns="91425" spcFirstLastPara="1" rIns="91425" wrap="square" tIns="91425">
            <a:noAutofit/>
          </a:bodyPr>
          <a:lstStyle/>
          <a:p>
            <a:pPr indent="-323850" lvl="0" marL="457200" rtl="0" algn="l">
              <a:lnSpc>
                <a:spcPct val="100000"/>
              </a:lnSpc>
              <a:spcBef>
                <a:spcPts val="0"/>
              </a:spcBef>
              <a:spcAft>
                <a:spcPts val="0"/>
              </a:spcAft>
              <a:buClr>
                <a:srgbClr val="5E5E5E"/>
              </a:buClr>
              <a:buSzPts val="1500"/>
              <a:buFont typeface="Roboto"/>
              <a:buChar char="●"/>
            </a:pPr>
            <a:r>
              <a:rPr lang="en" sz="1500">
                <a:solidFill>
                  <a:srgbClr val="5E5E5E"/>
                </a:solidFill>
                <a:highlight>
                  <a:schemeClr val="lt1"/>
                </a:highlight>
                <a:latin typeface="Roboto"/>
                <a:ea typeface="Roboto"/>
                <a:cs typeface="Roboto"/>
                <a:sym typeface="Roboto"/>
              </a:rPr>
              <a:t>Entonces me botaron, me echaron, me despidieron… </a:t>
            </a:r>
            <a:endParaRPr sz="1500">
              <a:solidFill>
                <a:srgbClr val="5E5E5E"/>
              </a:solidFill>
              <a:highlight>
                <a:schemeClr val="lt1"/>
              </a:highlight>
              <a:latin typeface="Roboto"/>
              <a:ea typeface="Roboto"/>
              <a:cs typeface="Roboto"/>
              <a:sym typeface="Roboto"/>
            </a:endParaRPr>
          </a:p>
          <a:p>
            <a:pPr indent="0" lvl="0" marL="457200" rtl="0" algn="l">
              <a:lnSpc>
                <a:spcPct val="100000"/>
              </a:lnSpc>
              <a:spcBef>
                <a:spcPts val="0"/>
              </a:spcBef>
              <a:spcAft>
                <a:spcPts val="0"/>
              </a:spcAft>
              <a:buNone/>
            </a:pPr>
            <a:r>
              <a:t/>
            </a:r>
            <a:endParaRPr sz="1500">
              <a:solidFill>
                <a:srgbClr val="5E5E5E"/>
              </a:solidFill>
              <a:highlight>
                <a:schemeClr val="lt1"/>
              </a:highlight>
              <a:latin typeface="Roboto"/>
              <a:ea typeface="Roboto"/>
              <a:cs typeface="Roboto"/>
              <a:sym typeface="Roboto"/>
            </a:endParaRPr>
          </a:p>
          <a:p>
            <a:pPr indent="-323850" lvl="0" marL="457200" rtl="0" algn="l">
              <a:lnSpc>
                <a:spcPct val="150000"/>
              </a:lnSpc>
              <a:spcBef>
                <a:spcPts val="0"/>
              </a:spcBef>
              <a:spcAft>
                <a:spcPts val="0"/>
              </a:spcAft>
              <a:buClr>
                <a:srgbClr val="5E5E5E"/>
              </a:buClr>
              <a:buSzPts val="1500"/>
              <a:buFont typeface="Roboto"/>
              <a:buChar char="●"/>
            </a:pPr>
            <a:r>
              <a:rPr lang="en" sz="1500">
                <a:solidFill>
                  <a:srgbClr val="5E5E5E"/>
                </a:solidFill>
                <a:highlight>
                  <a:schemeClr val="lt1"/>
                </a:highlight>
                <a:latin typeface="Roboto"/>
                <a:ea typeface="Roboto"/>
                <a:cs typeface="Roboto"/>
                <a:sym typeface="Roboto"/>
              </a:rPr>
              <a:t>Lo dejé porque me aburrí… </a:t>
            </a:r>
            <a:endParaRPr sz="1500">
              <a:solidFill>
                <a:srgbClr val="5E5E5E"/>
              </a:solidFill>
              <a:highlight>
                <a:schemeClr val="lt1"/>
              </a:highlight>
              <a:latin typeface="Roboto"/>
              <a:ea typeface="Roboto"/>
              <a:cs typeface="Roboto"/>
              <a:sym typeface="Roboto"/>
            </a:endParaRPr>
          </a:p>
          <a:p>
            <a:pPr indent="-323850" lvl="0" marL="457200" rtl="0" algn="l">
              <a:lnSpc>
                <a:spcPct val="100000"/>
              </a:lnSpc>
              <a:spcBef>
                <a:spcPts val="0"/>
              </a:spcBef>
              <a:spcAft>
                <a:spcPts val="0"/>
              </a:spcAft>
              <a:buClr>
                <a:srgbClr val="5E5E5E"/>
              </a:buClr>
              <a:buSzPts val="1500"/>
              <a:buFont typeface="Roboto"/>
              <a:buChar char="●"/>
            </a:pPr>
            <a:r>
              <a:rPr lang="en" sz="1500">
                <a:solidFill>
                  <a:srgbClr val="5E5E5E"/>
                </a:solidFill>
                <a:highlight>
                  <a:schemeClr val="lt1"/>
                </a:highlight>
                <a:latin typeface="Roboto"/>
                <a:ea typeface="Roboto"/>
                <a:cs typeface="Roboto"/>
                <a:sym typeface="Roboto"/>
              </a:rPr>
              <a:t>Hablar mal de la ex empresa, ex jefe, ex compañeros…</a:t>
            </a:r>
            <a:endParaRPr sz="1500">
              <a:solidFill>
                <a:srgbClr val="5E5E5E"/>
              </a:solidFill>
              <a:highlight>
                <a:schemeClr val="lt1"/>
              </a:highlight>
              <a:latin typeface="Roboto"/>
              <a:ea typeface="Roboto"/>
              <a:cs typeface="Roboto"/>
              <a:sym typeface="Roboto"/>
            </a:endParaRPr>
          </a:p>
          <a:p>
            <a:pPr indent="0" lvl="0" marL="457200" rtl="0" algn="l">
              <a:lnSpc>
                <a:spcPct val="100000"/>
              </a:lnSpc>
              <a:spcBef>
                <a:spcPts val="0"/>
              </a:spcBef>
              <a:spcAft>
                <a:spcPts val="0"/>
              </a:spcAft>
              <a:buNone/>
            </a:pPr>
            <a:r>
              <a:t/>
            </a:r>
            <a:endParaRPr sz="1500">
              <a:solidFill>
                <a:srgbClr val="5E5E5E"/>
              </a:solidFill>
              <a:highlight>
                <a:schemeClr val="lt1"/>
              </a:highlight>
              <a:latin typeface="Roboto"/>
              <a:ea typeface="Roboto"/>
              <a:cs typeface="Roboto"/>
              <a:sym typeface="Roboto"/>
            </a:endParaRPr>
          </a:p>
          <a:p>
            <a:pPr indent="-323850" lvl="0" marL="457200" rtl="0" algn="l">
              <a:lnSpc>
                <a:spcPct val="150000"/>
              </a:lnSpc>
              <a:spcBef>
                <a:spcPts val="0"/>
              </a:spcBef>
              <a:spcAft>
                <a:spcPts val="0"/>
              </a:spcAft>
              <a:buClr>
                <a:srgbClr val="5E5E5E"/>
              </a:buClr>
              <a:buSzPts val="1500"/>
              <a:buFont typeface="Roboto"/>
              <a:buChar char="●"/>
            </a:pPr>
            <a:r>
              <a:rPr lang="en" sz="1500">
                <a:solidFill>
                  <a:srgbClr val="5E5E5E"/>
                </a:solidFill>
                <a:highlight>
                  <a:schemeClr val="lt1"/>
                </a:highlight>
                <a:latin typeface="Roboto"/>
                <a:ea typeface="Roboto"/>
                <a:cs typeface="Roboto"/>
                <a:sym typeface="Roboto"/>
              </a:rPr>
              <a:t>Yo siempre… </a:t>
            </a:r>
            <a:endParaRPr sz="1500">
              <a:solidFill>
                <a:srgbClr val="5E5E5E"/>
              </a:solidFill>
              <a:highlight>
                <a:schemeClr val="lt1"/>
              </a:highlight>
              <a:latin typeface="Roboto"/>
              <a:ea typeface="Roboto"/>
              <a:cs typeface="Roboto"/>
              <a:sym typeface="Roboto"/>
            </a:endParaRPr>
          </a:p>
          <a:p>
            <a:pPr indent="-323850" lvl="0" marL="457200" rtl="0" algn="l">
              <a:lnSpc>
                <a:spcPct val="150000"/>
              </a:lnSpc>
              <a:spcBef>
                <a:spcPts val="0"/>
              </a:spcBef>
              <a:spcAft>
                <a:spcPts val="0"/>
              </a:spcAft>
              <a:buClr>
                <a:srgbClr val="5E5E5E"/>
              </a:buClr>
              <a:buSzPts val="1500"/>
              <a:buFont typeface="Roboto"/>
              <a:buChar char="●"/>
            </a:pPr>
            <a:r>
              <a:rPr lang="en" sz="1500">
                <a:solidFill>
                  <a:srgbClr val="5E5E5E"/>
                </a:solidFill>
                <a:highlight>
                  <a:schemeClr val="lt1"/>
                </a:highlight>
                <a:latin typeface="Roboto"/>
                <a:ea typeface="Roboto"/>
                <a:cs typeface="Roboto"/>
                <a:sym typeface="Roboto"/>
              </a:rPr>
              <a:t>Yo nunca...</a:t>
            </a:r>
            <a:endParaRPr sz="1500">
              <a:solidFill>
                <a:srgbClr val="5E5E5E"/>
              </a:solidFill>
              <a:highlight>
                <a:schemeClr val="lt1"/>
              </a:highlight>
              <a:latin typeface="Roboto"/>
              <a:ea typeface="Roboto"/>
              <a:cs typeface="Roboto"/>
              <a:sym typeface="Roboto"/>
            </a:endParaRPr>
          </a:p>
          <a:p>
            <a:pPr indent="0" lvl="0" marL="0" rtl="0" algn="l">
              <a:lnSpc>
                <a:spcPct val="150000"/>
              </a:lnSpc>
              <a:spcBef>
                <a:spcPts val="0"/>
              </a:spcBef>
              <a:spcAft>
                <a:spcPts val="0"/>
              </a:spcAft>
              <a:buNone/>
            </a:pPr>
            <a:r>
              <a:t/>
            </a:r>
            <a:endParaRPr b="1" sz="1500">
              <a:solidFill>
                <a:srgbClr val="5E5E5E"/>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b="1" sz="1500">
              <a:solidFill>
                <a:srgbClr val="5E5E5E"/>
              </a:solidFill>
              <a:highlight>
                <a:srgbClr val="FFFFFF"/>
              </a:highlight>
              <a:latin typeface="Roboto"/>
              <a:ea typeface="Roboto"/>
              <a:cs typeface="Roboto"/>
              <a:sym typeface="Roboto"/>
            </a:endParaRPr>
          </a:p>
          <a:p>
            <a:pPr indent="0" lvl="0" marL="457200" rtl="0" algn="l">
              <a:lnSpc>
                <a:spcPct val="150000"/>
              </a:lnSpc>
              <a:spcBef>
                <a:spcPts val="0"/>
              </a:spcBef>
              <a:spcAft>
                <a:spcPts val="0"/>
              </a:spcAft>
              <a:buNone/>
            </a:pPr>
            <a:r>
              <a:t/>
            </a:r>
            <a:endParaRPr sz="1500">
              <a:solidFill>
                <a:srgbClr val="5E5E5E"/>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500">
              <a:solidFill>
                <a:srgbClr val="5E5E5E"/>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500">
              <a:solidFill>
                <a:srgbClr val="5E5E5E"/>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t/>
            </a:r>
            <a:endParaRPr sz="1500">
              <a:solidFill>
                <a:srgbClr val="5E5E5E"/>
              </a:solidFill>
              <a:highlight>
                <a:srgbClr val="FFFFFF"/>
              </a:highlight>
              <a:latin typeface="Roboto"/>
              <a:ea typeface="Roboto"/>
              <a:cs typeface="Roboto"/>
              <a:sym typeface="Roboto"/>
            </a:endParaRPr>
          </a:p>
        </p:txBody>
      </p:sp>
      <p:sp>
        <p:nvSpPr>
          <p:cNvPr id="561" name="Google Shape;561;p8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Las palabras y expresiones tienen poder...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¿Qué lo compone? </a:t>
            </a:r>
            <a:endParaRPr>
              <a:solidFill>
                <a:srgbClr val="FFFFFF"/>
              </a:solidFill>
            </a:endParaRPr>
          </a:p>
        </p:txBody>
      </p:sp>
      <p:sp>
        <p:nvSpPr>
          <p:cNvPr id="567" name="Google Shape;567;p83"/>
          <p:cNvSpPr txBox="1"/>
          <p:nvPr/>
        </p:nvSpPr>
        <p:spPr>
          <a:xfrm>
            <a:off x="5709753" y="2648313"/>
            <a:ext cx="2940000" cy="597900"/>
          </a:xfrm>
          <a:prstGeom prst="rect">
            <a:avLst/>
          </a:prstGeom>
          <a:noFill/>
          <a:ln>
            <a:noFill/>
          </a:ln>
        </p:spPr>
        <p:txBody>
          <a:bodyPr anchorCtr="0" anchor="t" bIns="19050" lIns="19050" spcFirstLastPara="1" rIns="19050" wrap="square" tIns="19050">
            <a:noAutofit/>
          </a:bodyPr>
          <a:lstStyle/>
          <a:p>
            <a:pPr indent="0" lvl="0" marL="0" rtl="0" algn="l">
              <a:lnSpc>
                <a:spcPct val="114000"/>
              </a:lnSpc>
              <a:spcBef>
                <a:spcPts val="0"/>
              </a:spcBef>
              <a:spcAft>
                <a:spcPts val="0"/>
              </a:spcAft>
              <a:buClr>
                <a:schemeClr val="dk1"/>
              </a:buClr>
              <a:buSzPts val="400"/>
              <a:buFont typeface="Arial"/>
              <a:buNone/>
            </a:pPr>
            <a:r>
              <a:t/>
            </a:r>
            <a:endParaRPr sz="900">
              <a:latin typeface="Roboto"/>
              <a:ea typeface="Roboto"/>
              <a:cs typeface="Roboto"/>
              <a:sym typeface="Roboto"/>
            </a:endParaRPr>
          </a:p>
        </p:txBody>
      </p:sp>
      <p:sp>
        <p:nvSpPr>
          <p:cNvPr id="568" name="Google Shape;568;p83"/>
          <p:cNvSpPr txBox="1"/>
          <p:nvPr/>
        </p:nvSpPr>
        <p:spPr>
          <a:xfrm>
            <a:off x="5620556" y="3844003"/>
            <a:ext cx="2848800" cy="5529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chemeClr val="dk1"/>
              </a:buClr>
              <a:buSzPts val="400"/>
              <a:buFont typeface="Arial"/>
              <a:buNone/>
            </a:pPr>
            <a:r>
              <a:t/>
            </a:r>
            <a:endParaRPr sz="900">
              <a:latin typeface="Roboto"/>
              <a:ea typeface="Roboto"/>
              <a:cs typeface="Roboto"/>
              <a:sym typeface="Roboto"/>
            </a:endParaRPr>
          </a:p>
        </p:txBody>
      </p:sp>
      <p:cxnSp>
        <p:nvCxnSpPr>
          <p:cNvPr id="569" name="Google Shape;569;p83"/>
          <p:cNvCxnSpPr/>
          <p:nvPr/>
        </p:nvCxnSpPr>
        <p:spPr>
          <a:xfrm>
            <a:off x="5620556" y="817059"/>
            <a:ext cx="395400" cy="0"/>
          </a:xfrm>
          <a:prstGeom prst="straightConnector1">
            <a:avLst/>
          </a:prstGeom>
          <a:noFill/>
          <a:ln cap="flat" cmpd="sng" w="28575">
            <a:solidFill>
              <a:schemeClr val="dk2"/>
            </a:solidFill>
            <a:prstDash val="solid"/>
            <a:round/>
            <a:headEnd len="med" w="med" type="none"/>
            <a:tailEnd len="med" w="med" type="none"/>
          </a:ln>
        </p:spPr>
      </p:cxnSp>
      <p:pic>
        <p:nvPicPr>
          <p:cNvPr id="570" name="Google Shape;570;p83"/>
          <p:cNvPicPr preferRelativeResize="0"/>
          <p:nvPr/>
        </p:nvPicPr>
        <p:blipFill>
          <a:blip r:embed="rId3">
            <a:alphaModFix/>
          </a:blip>
          <a:stretch>
            <a:fillRect/>
          </a:stretch>
        </p:blipFill>
        <p:spPr>
          <a:xfrm>
            <a:off x="7687625" y="-1096875"/>
            <a:ext cx="2599849" cy="2803224"/>
          </a:xfrm>
          <a:prstGeom prst="rect">
            <a:avLst/>
          </a:prstGeom>
          <a:noFill/>
          <a:ln>
            <a:noFill/>
          </a:ln>
        </p:spPr>
      </p:pic>
      <p:sp>
        <p:nvSpPr>
          <p:cNvPr id="571" name="Google Shape;571;p83"/>
          <p:cNvSpPr txBox="1"/>
          <p:nvPr/>
        </p:nvSpPr>
        <p:spPr>
          <a:xfrm>
            <a:off x="5357725" y="2855175"/>
            <a:ext cx="3508500" cy="9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5E5E5E"/>
                </a:solidFill>
                <a:highlight>
                  <a:srgbClr val="FFFFFF"/>
                </a:highlight>
                <a:latin typeface="Roboto"/>
                <a:ea typeface="Roboto"/>
                <a:cs typeface="Roboto"/>
                <a:sym typeface="Roboto"/>
              </a:rPr>
              <a:t>Debe responder a las siguientes preguntas: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336550" lvl="0" marL="4572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¿Quién eres?</a:t>
            </a:r>
            <a:endParaRPr sz="1700">
              <a:solidFill>
                <a:srgbClr val="5E5E5E"/>
              </a:solidFill>
              <a:highlight>
                <a:srgbClr val="FFFFFF"/>
              </a:highlight>
              <a:latin typeface="Roboto"/>
              <a:ea typeface="Roboto"/>
              <a:cs typeface="Roboto"/>
              <a:sym typeface="Roboto"/>
            </a:endParaRPr>
          </a:p>
          <a:p>
            <a:pPr indent="-336550" lvl="0" marL="4572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¿Qué has hecho? </a:t>
            </a:r>
            <a:endParaRPr sz="1700">
              <a:solidFill>
                <a:srgbClr val="5E5E5E"/>
              </a:solidFill>
              <a:highlight>
                <a:srgbClr val="FFFFFF"/>
              </a:highlight>
              <a:latin typeface="Roboto"/>
              <a:ea typeface="Roboto"/>
              <a:cs typeface="Roboto"/>
              <a:sym typeface="Roboto"/>
            </a:endParaRPr>
          </a:p>
          <a:p>
            <a:pPr indent="-336550" lvl="0" marL="4572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¿Qué haces ahora? </a:t>
            </a:r>
            <a:endParaRPr sz="1700">
              <a:solidFill>
                <a:srgbClr val="5E5E5E"/>
              </a:solidFill>
              <a:highlight>
                <a:srgbClr val="FFFFFF"/>
              </a:highlight>
              <a:latin typeface="Roboto"/>
              <a:ea typeface="Roboto"/>
              <a:cs typeface="Roboto"/>
              <a:sym typeface="Roboto"/>
            </a:endParaRPr>
          </a:p>
          <a:p>
            <a:pPr indent="-336550" lvl="0" marL="4572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¿Qué buscas o cuál es tu propósito?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rPr lang="en" sz="1700">
                <a:solidFill>
                  <a:srgbClr val="5E5E5E"/>
                </a:solidFill>
                <a:highlight>
                  <a:srgbClr val="FFFFFF"/>
                </a:highlight>
                <a:latin typeface="Roboto"/>
                <a:ea typeface="Roboto"/>
                <a:cs typeface="Roboto"/>
                <a:sym typeface="Roboto"/>
              </a:rPr>
              <a:t>O puede cubrir también: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336550" lvl="0" marL="4572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Tu nombre</a:t>
            </a:r>
            <a:endParaRPr sz="1700">
              <a:solidFill>
                <a:srgbClr val="5E5E5E"/>
              </a:solidFill>
              <a:highlight>
                <a:srgbClr val="FFFFFF"/>
              </a:highlight>
              <a:latin typeface="Roboto"/>
              <a:ea typeface="Roboto"/>
              <a:cs typeface="Roboto"/>
              <a:sym typeface="Roboto"/>
            </a:endParaRPr>
          </a:p>
          <a:p>
            <a:pPr indent="-336550" lvl="0" marL="4572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Especialidad e industria </a:t>
            </a:r>
            <a:endParaRPr sz="1700">
              <a:solidFill>
                <a:srgbClr val="5E5E5E"/>
              </a:solidFill>
              <a:highlight>
                <a:srgbClr val="FFFFFF"/>
              </a:highlight>
              <a:latin typeface="Roboto"/>
              <a:ea typeface="Roboto"/>
              <a:cs typeface="Roboto"/>
              <a:sym typeface="Roboto"/>
            </a:endParaRPr>
          </a:p>
          <a:p>
            <a:pPr indent="-336550" lvl="0" marL="4572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Tu experiencia </a:t>
            </a:r>
            <a:endParaRPr sz="1700">
              <a:solidFill>
                <a:srgbClr val="5E5E5E"/>
              </a:solidFill>
              <a:highlight>
                <a:srgbClr val="FFFFFF"/>
              </a:highlight>
              <a:latin typeface="Roboto"/>
              <a:ea typeface="Roboto"/>
              <a:cs typeface="Roboto"/>
              <a:sym typeface="Roboto"/>
            </a:endParaRPr>
          </a:p>
          <a:p>
            <a:pPr indent="-336550" lvl="0" marL="4572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Tu propósito.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rPr lang="en" sz="1700">
                <a:solidFill>
                  <a:srgbClr val="5E5E5E"/>
                </a:solidFill>
                <a:highlight>
                  <a:srgbClr val="FFFFFF"/>
                </a:highlight>
                <a:latin typeface="Roboto"/>
                <a:ea typeface="Roboto"/>
                <a:cs typeface="Roboto"/>
                <a:sym typeface="Roboto"/>
              </a:rPr>
              <a:t> </a:t>
            </a:r>
            <a:endParaRPr sz="1700">
              <a:solidFill>
                <a:srgbClr val="5E5E5E"/>
              </a:solidFill>
              <a:highlight>
                <a:srgbClr val="FFFFFF"/>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0" st="0"/>
                                            </p:txEl>
                                          </p:spTgt>
                                        </p:tgtEl>
                                        <p:attrNameLst>
                                          <p:attrName>style.visibility</p:attrName>
                                        </p:attrNameLst>
                                      </p:cBhvr>
                                      <p:to>
                                        <p:strVal val="visible"/>
                                      </p:to>
                                    </p:set>
                                    <p:animEffect filter="fade" transition="in">
                                      <p:cBhvr>
                                        <p:cTn dur="1000"/>
                                        <p:tgtEl>
                                          <p:spTgt spid="5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 st="1"/>
                                            </p:txEl>
                                          </p:spTgt>
                                        </p:tgtEl>
                                        <p:attrNameLst>
                                          <p:attrName>style.visibility</p:attrName>
                                        </p:attrNameLst>
                                      </p:cBhvr>
                                      <p:to>
                                        <p:strVal val="visible"/>
                                      </p:to>
                                    </p:set>
                                    <p:animEffect filter="fade" transition="in">
                                      <p:cBhvr>
                                        <p:cTn dur="1000"/>
                                        <p:tgtEl>
                                          <p:spTgt spid="5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2" st="2"/>
                                            </p:txEl>
                                          </p:spTgt>
                                        </p:tgtEl>
                                        <p:attrNameLst>
                                          <p:attrName>style.visibility</p:attrName>
                                        </p:attrNameLst>
                                      </p:cBhvr>
                                      <p:to>
                                        <p:strVal val="visible"/>
                                      </p:to>
                                    </p:set>
                                    <p:animEffect filter="fade" transition="in">
                                      <p:cBhvr>
                                        <p:cTn dur="1000"/>
                                        <p:tgtEl>
                                          <p:spTgt spid="5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3" st="3"/>
                                            </p:txEl>
                                          </p:spTgt>
                                        </p:tgtEl>
                                        <p:attrNameLst>
                                          <p:attrName>style.visibility</p:attrName>
                                        </p:attrNameLst>
                                      </p:cBhvr>
                                      <p:to>
                                        <p:strVal val="visible"/>
                                      </p:to>
                                    </p:set>
                                    <p:animEffect filter="fade" transition="in">
                                      <p:cBhvr>
                                        <p:cTn dur="1000"/>
                                        <p:tgtEl>
                                          <p:spTgt spid="5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4" st="4"/>
                                            </p:txEl>
                                          </p:spTgt>
                                        </p:tgtEl>
                                        <p:attrNameLst>
                                          <p:attrName>style.visibility</p:attrName>
                                        </p:attrNameLst>
                                      </p:cBhvr>
                                      <p:to>
                                        <p:strVal val="visible"/>
                                      </p:to>
                                    </p:set>
                                    <p:animEffect filter="fade" transition="in">
                                      <p:cBhvr>
                                        <p:cTn dur="1000"/>
                                        <p:tgtEl>
                                          <p:spTgt spid="5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5" st="5"/>
                                            </p:txEl>
                                          </p:spTgt>
                                        </p:tgtEl>
                                        <p:attrNameLst>
                                          <p:attrName>style.visibility</p:attrName>
                                        </p:attrNameLst>
                                      </p:cBhvr>
                                      <p:to>
                                        <p:strVal val="visible"/>
                                      </p:to>
                                    </p:set>
                                    <p:animEffect filter="fade" transition="in">
                                      <p:cBhvr>
                                        <p:cTn dur="1000"/>
                                        <p:tgtEl>
                                          <p:spTgt spid="5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6" st="6"/>
                                            </p:txEl>
                                          </p:spTgt>
                                        </p:tgtEl>
                                        <p:attrNameLst>
                                          <p:attrName>style.visibility</p:attrName>
                                        </p:attrNameLst>
                                      </p:cBhvr>
                                      <p:to>
                                        <p:strVal val="visible"/>
                                      </p:to>
                                    </p:set>
                                    <p:animEffect filter="fade" transition="in">
                                      <p:cBhvr>
                                        <p:cTn dur="1000"/>
                                        <p:tgtEl>
                                          <p:spTgt spid="5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7" st="7"/>
                                            </p:txEl>
                                          </p:spTgt>
                                        </p:tgtEl>
                                        <p:attrNameLst>
                                          <p:attrName>style.visibility</p:attrName>
                                        </p:attrNameLst>
                                      </p:cBhvr>
                                      <p:to>
                                        <p:strVal val="visible"/>
                                      </p:to>
                                    </p:set>
                                    <p:animEffect filter="fade" transition="in">
                                      <p:cBhvr>
                                        <p:cTn dur="1000"/>
                                        <p:tgtEl>
                                          <p:spTgt spid="5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8" st="8"/>
                                            </p:txEl>
                                          </p:spTgt>
                                        </p:tgtEl>
                                        <p:attrNameLst>
                                          <p:attrName>style.visibility</p:attrName>
                                        </p:attrNameLst>
                                      </p:cBhvr>
                                      <p:to>
                                        <p:strVal val="visible"/>
                                      </p:to>
                                    </p:set>
                                    <p:animEffect filter="fade" transition="in">
                                      <p:cBhvr>
                                        <p:cTn dur="1000"/>
                                        <p:tgtEl>
                                          <p:spTgt spid="5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9" st="9"/>
                                            </p:txEl>
                                          </p:spTgt>
                                        </p:tgtEl>
                                        <p:attrNameLst>
                                          <p:attrName>style.visibility</p:attrName>
                                        </p:attrNameLst>
                                      </p:cBhvr>
                                      <p:to>
                                        <p:strVal val="visible"/>
                                      </p:to>
                                    </p:set>
                                    <p:animEffect filter="fade" transition="in">
                                      <p:cBhvr>
                                        <p:cTn dur="1000"/>
                                        <p:tgtEl>
                                          <p:spTgt spid="57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0" st="10"/>
                                            </p:txEl>
                                          </p:spTgt>
                                        </p:tgtEl>
                                        <p:attrNameLst>
                                          <p:attrName>style.visibility</p:attrName>
                                        </p:attrNameLst>
                                      </p:cBhvr>
                                      <p:to>
                                        <p:strVal val="visible"/>
                                      </p:to>
                                    </p:set>
                                    <p:animEffect filter="fade" transition="in">
                                      <p:cBhvr>
                                        <p:cTn dur="1000"/>
                                        <p:tgtEl>
                                          <p:spTgt spid="57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1" st="11"/>
                                            </p:txEl>
                                          </p:spTgt>
                                        </p:tgtEl>
                                        <p:attrNameLst>
                                          <p:attrName>style.visibility</p:attrName>
                                        </p:attrNameLst>
                                      </p:cBhvr>
                                      <p:to>
                                        <p:strVal val="visible"/>
                                      </p:to>
                                    </p:set>
                                    <p:animEffect filter="fade" transition="in">
                                      <p:cBhvr>
                                        <p:cTn dur="1000"/>
                                        <p:tgtEl>
                                          <p:spTgt spid="57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2" st="12"/>
                                            </p:txEl>
                                          </p:spTgt>
                                        </p:tgtEl>
                                        <p:attrNameLst>
                                          <p:attrName>style.visibility</p:attrName>
                                        </p:attrNameLst>
                                      </p:cBhvr>
                                      <p:to>
                                        <p:strVal val="visible"/>
                                      </p:to>
                                    </p:set>
                                    <p:animEffect filter="fade" transition="in">
                                      <p:cBhvr>
                                        <p:cTn dur="1000"/>
                                        <p:tgtEl>
                                          <p:spTgt spid="57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3" st="13"/>
                                            </p:txEl>
                                          </p:spTgt>
                                        </p:tgtEl>
                                        <p:attrNameLst>
                                          <p:attrName>style.visibility</p:attrName>
                                        </p:attrNameLst>
                                      </p:cBhvr>
                                      <p:to>
                                        <p:strVal val="visible"/>
                                      </p:to>
                                    </p:set>
                                    <p:animEffect filter="fade" transition="in">
                                      <p:cBhvr>
                                        <p:cTn dur="1000"/>
                                        <p:tgtEl>
                                          <p:spTgt spid="57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4" st="14"/>
                                            </p:txEl>
                                          </p:spTgt>
                                        </p:tgtEl>
                                        <p:attrNameLst>
                                          <p:attrName>style.visibility</p:attrName>
                                        </p:attrNameLst>
                                      </p:cBhvr>
                                      <p:to>
                                        <p:strVal val="visible"/>
                                      </p:to>
                                    </p:set>
                                    <p:animEffect filter="fade" transition="in">
                                      <p:cBhvr>
                                        <p:cTn dur="1000"/>
                                        <p:tgtEl>
                                          <p:spTgt spid="571">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5" st="15"/>
                                            </p:txEl>
                                          </p:spTgt>
                                        </p:tgtEl>
                                        <p:attrNameLst>
                                          <p:attrName>style.visibility</p:attrName>
                                        </p:attrNameLst>
                                      </p:cBhvr>
                                      <p:to>
                                        <p:strVal val="visible"/>
                                      </p:to>
                                    </p:set>
                                    <p:animEffect filter="fade" transition="in">
                                      <p:cBhvr>
                                        <p:cTn dur="1000"/>
                                        <p:tgtEl>
                                          <p:spTgt spid="571">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6" st="16"/>
                                            </p:txEl>
                                          </p:spTgt>
                                        </p:tgtEl>
                                        <p:attrNameLst>
                                          <p:attrName>style.visibility</p:attrName>
                                        </p:attrNameLst>
                                      </p:cBhvr>
                                      <p:to>
                                        <p:strVal val="visible"/>
                                      </p:to>
                                    </p:set>
                                    <p:animEffect filter="fade" transition="in">
                                      <p:cBhvr>
                                        <p:cTn dur="1000"/>
                                        <p:tgtEl>
                                          <p:spTgt spid="571">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Y, ¿si me estoy reinventando? </a:t>
            </a:r>
            <a:endParaRPr>
              <a:solidFill>
                <a:srgbClr val="FFFFFF"/>
              </a:solidFill>
            </a:endParaRPr>
          </a:p>
        </p:txBody>
      </p:sp>
      <p:sp>
        <p:nvSpPr>
          <p:cNvPr id="577" name="Google Shape;577;p84"/>
          <p:cNvSpPr txBox="1"/>
          <p:nvPr/>
        </p:nvSpPr>
        <p:spPr>
          <a:xfrm>
            <a:off x="5709753" y="2648313"/>
            <a:ext cx="2940000" cy="597900"/>
          </a:xfrm>
          <a:prstGeom prst="rect">
            <a:avLst/>
          </a:prstGeom>
          <a:noFill/>
          <a:ln>
            <a:noFill/>
          </a:ln>
        </p:spPr>
        <p:txBody>
          <a:bodyPr anchorCtr="0" anchor="t" bIns="19050" lIns="19050" spcFirstLastPara="1" rIns="19050" wrap="square" tIns="19050">
            <a:noAutofit/>
          </a:bodyPr>
          <a:lstStyle/>
          <a:p>
            <a:pPr indent="0" lvl="0" marL="0" rtl="0" algn="l">
              <a:lnSpc>
                <a:spcPct val="114000"/>
              </a:lnSpc>
              <a:spcBef>
                <a:spcPts val="0"/>
              </a:spcBef>
              <a:spcAft>
                <a:spcPts val="0"/>
              </a:spcAft>
              <a:buClr>
                <a:schemeClr val="dk1"/>
              </a:buClr>
              <a:buSzPts val="400"/>
              <a:buFont typeface="Arial"/>
              <a:buNone/>
            </a:pPr>
            <a:r>
              <a:t/>
            </a:r>
            <a:endParaRPr sz="900">
              <a:latin typeface="Roboto"/>
              <a:ea typeface="Roboto"/>
              <a:cs typeface="Roboto"/>
              <a:sym typeface="Roboto"/>
            </a:endParaRPr>
          </a:p>
        </p:txBody>
      </p:sp>
      <p:sp>
        <p:nvSpPr>
          <p:cNvPr id="578" name="Google Shape;578;p84"/>
          <p:cNvSpPr txBox="1"/>
          <p:nvPr/>
        </p:nvSpPr>
        <p:spPr>
          <a:xfrm>
            <a:off x="5620556" y="3844003"/>
            <a:ext cx="2848800" cy="5529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Clr>
                <a:schemeClr val="dk1"/>
              </a:buClr>
              <a:buSzPts val="400"/>
              <a:buFont typeface="Arial"/>
              <a:buNone/>
            </a:pPr>
            <a:r>
              <a:t/>
            </a:r>
            <a:endParaRPr sz="900">
              <a:latin typeface="Roboto"/>
              <a:ea typeface="Roboto"/>
              <a:cs typeface="Roboto"/>
              <a:sym typeface="Roboto"/>
            </a:endParaRPr>
          </a:p>
        </p:txBody>
      </p:sp>
      <p:cxnSp>
        <p:nvCxnSpPr>
          <p:cNvPr id="579" name="Google Shape;579;p84"/>
          <p:cNvCxnSpPr/>
          <p:nvPr/>
        </p:nvCxnSpPr>
        <p:spPr>
          <a:xfrm>
            <a:off x="5620556" y="817059"/>
            <a:ext cx="395400" cy="0"/>
          </a:xfrm>
          <a:prstGeom prst="straightConnector1">
            <a:avLst/>
          </a:prstGeom>
          <a:noFill/>
          <a:ln cap="flat" cmpd="sng" w="28575">
            <a:solidFill>
              <a:schemeClr val="dk2"/>
            </a:solidFill>
            <a:prstDash val="solid"/>
            <a:round/>
            <a:headEnd len="med" w="med" type="none"/>
            <a:tailEnd len="med" w="med" type="none"/>
          </a:ln>
        </p:spPr>
      </p:cxnSp>
      <p:pic>
        <p:nvPicPr>
          <p:cNvPr id="580" name="Google Shape;580;p84"/>
          <p:cNvPicPr preferRelativeResize="0"/>
          <p:nvPr/>
        </p:nvPicPr>
        <p:blipFill>
          <a:blip r:embed="rId3">
            <a:alphaModFix/>
          </a:blip>
          <a:stretch>
            <a:fillRect/>
          </a:stretch>
        </p:blipFill>
        <p:spPr>
          <a:xfrm>
            <a:off x="7687625" y="-1096875"/>
            <a:ext cx="2599849" cy="2803224"/>
          </a:xfrm>
          <a:prstGeom prst="rect">
            <a:avLst/>
          </a:prstGeom>
          <a:noFill/>
          <a:ln>
            <a:noFill/>
          </a:ln>
        </p:spPr>
      </p:pic>
      <p:sp>
        <p:nvSpPr>
          <p:cNvPr id="581" name="Google Shape;581;p84"/>
          <p:cNvSpPr txBox="1"/>
          <p:nvPr/>
        </p:nvSpPr>
        <p:spPr>
          <a:xfrm>
            <a:off x="5357725" y="2855175"/>
            <a:ext cx="3508500" cy="94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rPr lang="en" sz="1700">
                <a:solidFill>
                  <a:srgbClr val="5E5E5E"/>
                </a:solidFill>
                <a:highlight>
                  <a:srgbClr val="FFFFFF"/>
                </a:highlight>
                <a:latin typeface="Roboto"/>
                <a:ea typeface="Roboto"/>
                <a:cs typeface="Roboto"/>
                <a:sym typeface="Roboto"/>
              </a:rPr>
              <a:t> </a:t>
            </a:r>
            <a:endParaRPr sz="1700">
              <a:solidFill>
                <a:srgbClr val="5E5E5E"/>
              </a:solidFill>
              <a:highlight>
                <a:srgbClr val="FFFFFF"/>
              </a:highlight>
              <a:latin typeface="Roboto"/>
              <a:ea typeface="Roboto"/>
              <a:cs typeface="Roboto"/>
              <a:sym typeface="Roboto"/>
            </a:endParaRPr>
          </a:p>
        </p:txBody>
      </p:sp>
      <p:sp>
        <p:nvSpPr>
          <p:cNvPr id="582" name="Google Shape;582;p84"/>
          <p:cNvSpPr txBox="1"/>
          <p:nvPr/>
        </p:nvSpPr>
        <p:spPr>
          <a:xfrm>
            <a:off x="4572000" y="2708225"/>
            <a:ext cx="4629300" cy="947100"/>
          </a:xfrm>
          <a:prstGeom prst="rect">
            <a:avLst/>
          </a:prstGeom>
          <a:noFill/>
          <a:ln>
            <a:noFill/>
          </a:ln>
        </p:spPr>
        <p:txBody>
          <a:bodyPr anchorCtr="0" anchor="ctr" bIns="91425" lIns="91425" spcFirstLastPara="1" rIns="91425" wrap="square" tIns="91425">
            <a:noAutofit/>
          </a:bodyPr>
          <a:lstStyle/>
          <a:p>
            <a:pPr indent="-336550" lvl="0" marL="4572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La estructura es igual, pero tienes que tener en cuenta: </a:t>
            </a:r>
            <a:endParaRPr sz="1700">
              <a:solidFill>
                <a:srgbClr val="5E5E5E"/>
              </a:solidFill>
              <a:highlight>
                <a:srgbClr val="FFFFFF"/>
              </a:highlight>
              <a:latin typeface="Roboto"/>
              <a:ea typeface="Roboto"/>
              <a:cs typeface="Roboto"/>
              <a:sym typeface="Roboto"/>
            </a:endParaRPr>
          </a:p>
          <a:p>
            <a:pPr indent="-336550" lvl="1" marL="9144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El objetivo. </a:t>
            </a:r>
            <a:endParaRPr sz="1700">
              <a:solidFill>
                <a:srgbClr val="5E5E5E"/>
              </a:solidFill>
              <a:highlight>
                <a:srgbClr val="FFFFFF"/>
              </a:highlight>
              <a:latin typeface="Roboto"/>
              <a:ea typeface="Roboto"/>
              <a:cs typeface="Roboto"/>
              <a:sym typeface="Roboto"/>
            </a:endParaRPr>
          </a:p>
          <a:p>
            <a:pPr indent="-336550" lvl="1" marL="9144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De tu formación y experiencia rescata lo relevante para el objetivo. </a:t>
            </a:r>
            <a:endParaRPr sz="1700">
              <a:solidFill>
                <a:srgbClr val="5E5E5E"/>
              </a:solidFill>
              <a:highlight>
                <a:srgbClr val="FFFFFF"/>
              </a:highlight>
              <a:latin typeface="Roboto"/>
              <a:ea typeface="Roboto"/>
              <a:cs typeface="Roboto"/>
              <a:sym typeface="Roboto"/>
            </a:endParaRPr>
          </a:p>
          <a:p>
            <a:pPr indent="-336550" lvl="1" marL="9144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Potenciate en tus competencias adquiridas. </a:t>
            </a:r>
            <a:endParaRPr sz="1700">
              <a:solidFill>
                <a:srgbClr val="5E5E5E"/>
              </a:solidFill>
              <a:highlight>
                <a:srgbClr val="FFFFFF"/>
              </a:highlight>
              <a:latin typeface="Roboto"/>
              <a:ea typeface="Roboto"/>
              <a:cs typeface="Roboto"/>
              <a:sym typeface="Roboto"/>
            </a:endParaRPr>
          </a:p>
          <a:p>
            <a:pPr indent="-336550" lvl="1" marL="914400" rtl="0" algn="l">
              <a:spcBef>
                <a:spcPts val="0"/>
              </a:spcBef>
              <a:spcAft>
                <a:spcPts val="0"/>
              </a:spcAft>
              <a:buClr>
                <a:srgbClr val="5E5E5E"/>
              </a:buClr>
              <a:buSzPts val="1700"/>
              <a:buFont typeface="Roboto"/>
              <a:buChar char="○"/>
            </a:pPr>
            <a:r>
              <a:rPr lang="en" sz="1700">
                <a:solidFill>
                  <a:srgbClr val="5E5E5E"/>
                </a:solidFill>
                <a:highlight>
                  <a:srgbClr val="FFFFFF"/>
                </a:highlight>
                <a:latin typeface="Roboto"/>
                <a:ea typeface="Roboto"/>
                <a:cs typeface="Roboto"/>
                <a:sym typeface="Roboto"/>
              </a:rPr>
              <a:t>O en los resultados que has obtenido, que puedan ser relevantes a la posición a la que aspiras.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700">
              <a:solidFill>
                <a:srgbClr val="5E5E5E"/>
              </a:solidFill>
              <a:highlight>
                <a:srgbClr val="FFFFFF"/>
              </a:highlight>
              <a:latin typeface="Roboto"/>
              <a:ea typeface="Roboto"/>
              <a:cs typeface="Roboto"/>
              <a:sym typeface="Roboto"/>
            </a:endParaRPr>
          </a:p>
          <a:p>
            <a:pPr indent="0" lvl="0" marL="0" rtl="0" algn="l">
              <a:spcBef>
                <a:spcPts val="0"/>
              </a:spcBef>
              <a:spcAft>
                <a:spcPts val="0"/>
              </a:spcAft>
              <a:buNone/>
            </a:pPr>
            <a:r>
              <a:rPr lang="en" sz="1700">
                <a:solidFill>
                  <a:srgbClr val="5E5E5E"/>
                </a:solidFill>
                <a:highlight>
                  <a:srgbClr val="FFFFFF"/>
                </a:highlight>
                <a:latin typeface="Roboto"/>
                <a:ea typeface="Roboto"/>
                <a:cs typeface="Roboto"/>
                <a:sym typeface="Roboto"/>
              </a:rPr>
              <a:t> </a:t>
            </a:r>
            <a:endParaRPr sz="1700">
              <a:solidFill>
                <a:srgbClr val="5E5E5E"/>
              </a:solidFill>
              <a:highlight>
                <a:srgbClr val="FFFFFF"/>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0" st="0"/>
                                            </p:txEl>
                                          </p:spTgt>
                                        </p:tgtEl>
                                        <p:attrNameLst>
                                          <p:attrName>style.visibility</p:attrName>
                                        </p:attrNameLst>
                                      </p:cBhvr>
                                      <p:to>
                                        <p:strVal val="visible"/>
                                      </p:to>
                                    </p:set>
                                    <p:animEffect filter="fade" transition="in">
                                      <p:cBhvr>
                                        <p:cTn dur="1000"/>
                                        <p:tgtEl>
                                          <p:spTgt spid="5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1" st="1"/>
                                            </p:txEl>
                                          </p:spTgt>
                                        </p:tgtEl>
                                        <p:attrNameLst>
                                          <p:attrName>style.visibility</p:attrName>
                                        </p:attrNameLst>
                                      </p:cBhvr>
                                      <p:to>
                                        <p:strVal val="visible"/>
                                      </p:to>
                                    </p:set>
                                    <p:animEffect filter="fade" transition="in">
                                      <p:cBhvr>
                                        <p:cTn dur="1000"/>
                                        <p:tgtEl>
                                          <p:spTgt spid="5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2" st="2"/>
                                            </p:txEl>
                                          </p:spTgt>
                                        </p:tgtEl>
                                        <p:attrNameLst>
                                          <p:attrName>style.visibility</p:attrName>
                                        </p:attrNameLst>
                                      </p:cBhvr>
                                      <p:to>
                                        <p:strVal val="visible"/>
                                      </p:to>
                                    </p:set>
                                    <p:animEffect filter="fade" transition="in">
                                      <p:cBhvr>
                                        <p:cTn dur="1000"/>
                                        <p:tgtEl>
                                          <p:spTgt spid="5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3" st="3"/>
                                            </p:txEl>
                                          </p:spTgt>
                                        </p:tgtEl>
                                        <p:attrNameLst>
                                          <p:attrName>style.visibility</p:attrName>
                                        </p:attrNameLst>
                                      </p:cBhvr>
                                      <p:to>
                                        <p:strVal val="visible"/>
                                      </p:to>
                                    </p:set>
                                    <p:animEffect filter="fade" transition="in">
                                      <p:cBhvr>
                                        <p:cTn dur="1000"/>
                                        <p:tgtEl>
                                          <p:spTgt spid="5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4" st="4"/>
                                            </p:txEl>
                                          </p:spTgt>
                                        </p:tgtEl>
                                        <p:attrNameLst>
                                          <p:attrName>style.visibility</p:attrName>
                                        </p:attrNameLst>
                                      </p:cBhvr>
                                      <p:to>
                                        <p:strVal val="visible"/>
                                      </p:to>
                                    </p:set>
                                    <p:animEffect filter="fade" transition="in">
                                      <p:cBhvr>
                                        <p:cTn dur="1000"/>
                                        <p:tgtEl>
                                          <p:spTgt spid="5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5" st="5"/>
                                            </p:txEl>
                                          </p:spTgt>
                                        </p:tgtEl>
                                        <p:attrNameLst>
                                          <p:attrName>style.visibility</p:attrName>
                                        </p:attrNameLst>
                                      </p:cBhvr>
                                      <p:to>
                                        <p:strVal val="visible"/>
                                      </p:to>
                                    </p:set>
                                    <p:animEffect filter="fade" transition="in">
                                      <p:cBhvr>
                                        <p:cTn dur="1000"/>
                                        <p:tgtEl>
                                          <p:spTgt spid="5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6" st="6"/>
                                            </p:txEl>
                                          </p:spTgt>
                                        </p:tgtEl>
                                        <p:attrNameLst>
                                          <p:attrName>style.visibility</p:attrName>
                                        </p:attrNameLst>
                                      </p:cBhvr>
                                      <p:to>
                                        <p:strVal val="visible"/>
                                      </p:to>
                                    </p:set>
                                    <p:animEffect filter="fade" transition="in">
                                      <p:cBhvr>
                                        <p:cTn dur="1000"/>
                                        <p:tgtEl>
                                          <p:spTgt spid="5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7" st="7"/>
                                            </p:txEl>
                                          </p:spTgt>
                                        </p:tgtEl>
                                        <p:attrNameLst>
                                          <p:attrName>style.visibility</p:attrName>
                                        </p:attrNameLst>
                                      </p:cBhvr>
                                      <p:to>
                                        <p:strVal val="visible"/>
                                      </p:to>
                                    </p:set>
                                    <p:animEffect filter="fade" transition="in">
                                      <p:cBhvr>
                                        <p:cTn dur="1000"/>
                                        <p:tgtEl>
                                          <p:spTgt spid="5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8" st="8"/>
                                            </p:txEl>
                                          </p:spTgt>
                                        </p:tgtEl>
                                        <p:attrNameLst>
                                          <p:attrName>style.visibility</p:attrName>
                                        </p:attrNameLst>
                                      </p:cBhvr>
                                      <p:to>
                                        <p:strVal val="visible"/>
                                      </p:to>
                                    </p:set>
                                    <p:animEffect filter="fade" transition="in">
                                      <p:cBhvr>
                                        <p:cTn dur="1000"/>
                                        <p:tgtEl>
                                          <p:spTgt spid="58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descr="Image" id="587" name="Google Shape;587;p85"/>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588" name="Google Shape;588;p8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589" name="Google Shape;589;p85"/>
          <p:cNvSpPr txBox="1"/>
          <p:nvPr/>
        </p:nvSpPr>
        <p:spPr>
          <a:xfrm>
            <a:off x="1974125" y="4356475"/>
            <a:ext cx="6538800" cy="6420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900"/>
              </a:spcBef>
              <a:spcAft>
                <a:spcPts val="900"/>
              </a:spcAft>
              <a:buNone/>
            </a:pPr>
            <a:r>
              <a:rPr b="1" lang="en">
                <a:solidFill>
                  <a:srgbClr val="292828"/>
                </a:solidFill>
                <a:highlight>
                  <a:srgbClr val="FFFFFF"/>
                </a:highlight>
                <a:latin typeface="Roboto"/>
                <a:ea typeface="Roboto"/>
                <a:cs typeface="Roboto"/>
                <a:sym typeface="Roboto"/>
              </a:rPr>
              <a:t>Cuando comunicas de afuera hacia adentro no tocas lo fundamental</a:t>
            </a:r>
            <a:endParaRPr b="1">
              <a:solidFill>
                <a:srgbClr val="292828"/>
              </a:solidFill>
              <a:highlight>
                <a:srgbClr val="FFFFFF"/>
              </a:highlight>
              <a:latin typeface="Roboto"/>
              <a:ea typeface="Roboto"/>
              <a:cs typeface="Roboto"/>
              <a:sym typeface="Roboto"/>
            </a:endParaRPr>
          </a:p>
        </p:txBody>
      </p:sp>
      <p:pic>
        <p:nvPicPr>
          <p:cNvPr id="590" name="Google Shape;590;p85"/>
          <p:cNvPicPr preferRelativeResize="0"/>
          <p:nvPr/>
        </p:nvPicPr>
        <p:blipFill>
          <a:blip r:embed="rId4">
            <a:alphaModFix/>
          </a:blip>
          <a:stretch>
            <a:fillRect/>
          </a:stretch>
        </p:blipFill>
        <p:spPr>
          <a:xfrm>
            <a:off x="3982000" y="568475"/>
            <a:ext cx="4974148" cy="3540375"/>
          </a:xfrm>
          <a:prstGeom prst="rect">
            <a:avLst/>
          </a:prstGeom>
          <a:noFill/>
          <a:ln>
            <a:noFill/>
          </a:ln>
        </p:spPr>
      </p:pic>
      <p:cxnSp>
        <p:nvCxnSpPr>
          <p:cNvPr id="591" name="Google Shape;591;p85"/>
          <p:cNvCxnSpPr/>
          <p:nvPr/>
        </p:nvCxnSpPr>
        <p:spPr>
          <a:xfrm rot="10800000">
            <a:off x="2960150" y="1616525"/>
            <a:ext cx="997200" cy="0"/>
          </a:xfrm>
          <a:prstGeom prst="straightConnector1">
            <a:avLst/>
          </a:prstGeom>
          <a:noFill/>
          <a:ln cap="flat" cmpd="sng" w="28575">
            <a:solidFill>
              <a:schemeClr val="dk2"/>
            </a:solidFill>
            <a:prstDash val="solid"/>
            <a:round/>
            <a:headEnd len="med" w="med" type="none"/>
            <a:tailEnd len="med" w="med" type="triangle"/>
          </a:ln>
        </p:spPr>
      </p:cxnSp>
      <p:sp>
        <p:nvSpPr>
          <p:cNvPr id="592" name="Google Shape;592;p85"/>
          <p:cNvSpPr txBox="1"/>
          <p:nvPr/>
        </p:nvSpPr>
        <p:spPr>
          <a:xfrm>
            <a:off x="829250" y="1343600"/>
            <a:ext cx="1962900" cy="556200"/>
          </a:xfrm>
          <a:prstGeom prst="rect">
            <a:avLst/>
          </a:prstGeom>
          <a:noFill/>
          <a:ln cap="flat" cmpd="sng" w="9525">
            <a:solidFill>
              <a:srgbClr val="1D4F9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Neocortex</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Rational Brain</a:t>
            </a:r>
            <a:endParaRPr>
              <a:latin typeface="Helvetica Neue"/>
              <a:ea typeface="Helvetica Neue"/>
              <a:cs typeface="Helvetica Neue"/>
              <a:sym typeface="Helvetica Neue"/>
            </a:endParaRPr>
          </a:p>
        </p:txBody>
      </p:sp>
      <p:sp>
        <p:nvSpPr>
          <p:cNvPr id="593" name="Google Shape;593;p85"/>
          <p:cNvSpPr txBox="1"/>
          <p:nvPr/>
        </p:nvSpPr>
        <p:spPr>
          <a:xfrm>
            <a:off x="829250" y="3481400"/>
            <a:ext cx="1962900" cy="556200"/>
          </a:xfrm>
          <a:prstGeom prst="rect">
            <a:avLst/>
          </a:prstGeom>
          <a:noFill/>
          <a:ln cap="flat" cmpd="sng" w="9525">
            <a:solidFill>
              <a:srgbClr val="1D4F9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Limbic</a:t>
            </a:r>
            <a:endParaRPr>
              <a:latin typeface="Helvetica Neue"/>
              <a:ea typeface="Helvetica Neue"/>
              <a:cs typeface="Helvetica Neue"/>
              <a:sym typeface="Helvetica Neue"/>
            </a:endParaRPr>
          </a:p>
          <a:p>
            <a:pPr indent="0" lvl="0" marL="0" rtl="0" algn="l">
              <a:spcBef>
                <a:spcPts val="0"/>
              </a:spcBef>
              <a:spcAft>
                <a:spcPts val="0"/>
              </a:spcAft>
              <a:buNone/>
            </a:pPr>
            <a:r>
              <a:rPr lang="en">
                <a:latin typeface="Helvetica Neue"/>
                <a:ea typeface="Helvetica Neue"/>
                <a:cs typeface="Helvetica Neue"/>
                <a:sym typeface="Helvetica Neue"/>
              </a:rPr>
              <a:t>Emotional Brain</a:t>
            </a:r>
            <a:endParaRPr>
              <a:latin typeface="Helvetica Neue"/>
              <a:ea typeface="Helvetica Neue"/>
              <a:cs typeface="Helvetica Neue"/>
              <a:sym typeface="Helvetica Neue"/>
            </a:endParaRPr>
          </a:p>
        </p:txBody>
      </p:sp>
      <p:cxnSp>
        <p:nvCxnSpPr>
          <p:cNvPr id="594" name="Google Shape;594;p85"/>
          <p:cNvCxnSpPr/>
          <p:nvPr/>
        </p:nvCxnSpPr>
        <p:spPr>
          <a:xfrm rot="10800000">
            <a:off x="2960150" y="3668875"/>
            <a:ext cx="9972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FEFEF"/>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